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42"/>
  </p:notesMasterIdLst>
  <p:sldIdLst>
    <p:sldId id="256" r:id="rId2"/>
    <p:sldId id="257" r:id="rId3"/>
    <p:sldId id="312" r:id="rId4"/>
    <p:sldId id="295" r:id="rId5"/>
    <p:sldId id="313" r:id="rId6"/>
    <p:sldId id="315" r:id="rId7"/>
    <p:sldId id="314" r:id="rId8"/>
    <p:sldId id="296" r:id="rId9"/>
    <p:sldId id="297" r:id="rId10"/>
    <p:sldId id="259" r:id="rId11"/>
    <p:sldId id="327" r:id="rId12"/>
    <p:sldId id="322" r:id="rId13"/>
    <p:sldId id="320" r:id="rId14"/>
    <p:sldId id="321" r:id="rId15"/>
    <p:sldId id="316" r:id="rId16"/>
    <p:sldId id="323" r:id="rId17"/>
    <p:sldId id="272" r:id="rId18"/>
    <p:sldId id="325" r:id="rId19"/>
    <p:sldId id="261" r:id="rId20"/>
    <p:sldId id="319" r:id="rId21"/>
    <p:sldId id="293" r:id="rId22"/>
    <p:sldId id="308" r:id="rId23"/>
    <p:sldId id="326" r:id="rId24"/>
    <p:sldId id="324" r:id="rId25"/>
    <p:sldId id="270" r:id="rId26"/>
    <p:sldId id="283" r:id="rId27"/>
    <p:sldId id="262" r:id="rId28"/>
    <p:sldId id="278" r:id="rId29"/>
    <p:sldId id="298" r:id="rId30"/>
    <p:sldId id="299" r:id="rId31"/>
    <p:sldId id="300" r:id="rId32"/>
    <p:sldId id="301" r:id="rId33"/>
    <p:sldId id="302" r:id="rId34"/>
    <p:sldId id="303" r:id="rId35"/>
    <p:sldId id="304" r:id="rId36"/>
    <p:sldId id="305" r:id="rId37"/>
    <p:sldId id="306" r:id="rId38"/>
    <p:sldId id="307" r:id="rId39"/>
    <p:sldId id="309" r:id="rId40"/>
    <p:sldId id="310"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C842F-FF17-4755-DD13-8D4FC6BFC854}" v="70" dt="2025-12-01T10:01:52.291"/>
    <p1510:client id="{6AF9844C-E711-4904-9D0F-81139BB03A9C}" v="3013" dt="2025-12-01T09:58:26.972"/>
  </p1510:revLst>
</p1510:revInfo>
</file>

<file path=ppt/tableStyles.xml><?xml version="1.0" encoding="utf-8"?>
<a:tblStyleLst xmlns:a="http://schemas.openxmlformats.org/drawingml/2006/main" def="{C4F80A88-0439-40A4-8FF8-592034F107EF}">
  <a:tblStyle styleId="{C4F80A88-0439-40A4-8FF8-592034F107E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634121-AA58-40D7-B5DF-F7332D9DA69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NG, Ho Yan" userId="f6199d09-b95e-4d1f-96d9-cd9e10f94379" providerId="ADAL" clId="{401EAE6D-29D5-46ED-8B4A-73B64DDE8786}"/>
    <pc:docChg chg="undo redo custSel addSld delSld modSld sldOrd">
      <pc:chgData name="WONG, Ho Yan" userId="f6199d09-b95e-4d1f-96d9-cd9e10f94379" providerId="ADAL" clId="{401EAE6D-29D5-46ED-8B4A-73B64DDE8786}" dt="2025-12-02T04:22:44.820" v="8432" actId="2696"/>
      <pc:docMkLst>
        <pc:docMk/>
      </pc:docMkLst>
      <pc:sldChg chg="addSp delSp modSp mod">
        <pc:chgData name="WONG, Ho Yan" userId="f6199d09-b95e-4d1f-96d9-cd9e10f94379" providerId="ADAL" clId="{401EAE6D-29D5-46ED-8B4A-73B64DDE8786}" dt="2025-12-01T09:16:23.506" v="8299" actId="20577"/>
        <pc:sldMkLst>
          <pc:docMk/>
          <pc:sldMk cId="0" sldId="256"/>
        </pc:sldMkLst>
        <pc:spChg chg="add mod">
          <ac:chgData name="WONG, Ho Yan" userId="f6199d09-b95e-4d1f-96d9-cd9e10f94379" providerId="ADAL" clId="{401EAE6D-29D5-46ED-8B4A-73B64DDE8786}" dt="2025-11-26T18:15:49.770" v="2043" actId="1076"/>
          <ac:spMkLst>
            <pc:docMk/>
            <pc:sldMk cId="0" sldId="256"/>
            <ac:spMk id="2" creationId="{8482BDD6-5D78-851C-1795-D0D787BB3E56}"/>
          </ac:spMkLst>
        </pc:spChg>
        <pc:spChg chg="add del mod">
          <ac:chgData name="WONG, Ho Yan" userId="f6199d09-b95e-4d1f-96d9-cd9e10f94379" providerId="ADAL" clId="{401EAE6D-29D5-46ED-8B4A-73B64DDE8786}" dt="2025-12-01T09:16:23.506" v="8299" actId="20577"/>
          <ac:spMkLst>
            <pc:docMk/>
            <pc:sldMk cId="0" sldId="256"/>
            <ac:spMk id="5" creationId="{6BE1DAEE-B058-5838-A1FA-0B328841D42D}"/>
          </ac:spMkLst>
        </pc:spChg>
        <pc:spChg chg="mod">
          <ac:chgData name="WONG, Ho Yan" userId="f6199d09-b95e-4d1f-96d9-cd9e10f94379" providerId="ADAL" clId="{401EAE6D-29D5-46ED-8B4A-73B64DDE8786}" dt="2025-11-26T18:15:46.082" v="2042" actId="1076"/>
          <ac:spMkLst>
            <pc:docMk/>
            <pc:sldMk cId="0" sldId="256"/>
            <ac:spMk id="198" creationId="{00000000-0000-0000-0000-000000000000}"/>
          </ac:spMkLst>
        </pc:spChg>
        <pc:picChg chg="add mod">
          <ac:chgData name="WONG, Ho Yan" userId="f6199d09-b95e-4d1f-96d9-cd9e10f94379" providerId="ADAL" clId="{401EAE6D-29D5-46ED-8B4A-73B64DDE8786}" dt="2025-11-26T17:17:54.798" v="28" actId="14100"/>
          <ac:picMkLst>
            <pc:docMk/>
            <pc:sldMk cId="0" sldId="256"/>
            <ac:picMk id="4" creationId="{25F1DF4D-9F19-D2AC-0824-D226D3AFF4B2}"/>
          </ac:picMkLst>
        </pc:picChg>
      </pc:sldChg>
      <pc:sldChg chg="addSp delSp modSp mod ord modNotes modNotesTx">
        <pc:chgData name="WONG, Ho Yan" userId="f6199d09-b95e-4d1f-96d9-cd9e10f94379" providerId="ADAL" clId="{401EAE6D-29D5-46ED-8B4A-73B64DDE8786}" dt="2025-11-30T16:32:15.945" v="5704" actId="20577"/>
        <pc:sldMkLst>
          <pc:docMk/>
          <pc:sldMk cId="0" sldId="257"/>
        </pc:sldMkLst>
        <pc:spChg chg="add mod">
          <ac:chgData name="WONG, Ho Yan" userId="f6199d09-b95e-4d1f-96d9-cd9e10f94379" providerId="ADAL" clId="{401EAE6D-29D5-46ED-8B4A-73B64DDE8786}" dt="2025-11-30T16:11:20.885" v="4794" actId="14100"/>
          <ac:spMkLst>
            <pc:docMk/>
            <pc:sldMk cId="0" sldId="257"/>
            <ac:spMk id="19" creationId="{932714B6-92A9-72EB-C97E-59E1B05EDD87}"/>
          </ac:spMkLst>
        </pc:spChg>
        <pc:spChg chg="mod">
          <ac:chgData name="WONG, Ho Yan" userId="f6199d09-b95e-4d1f-96d9-cd9e10f94379" providerId="ADAL" clId="{401EAE6D-29D5-46ED-8B4A-73B64DDE8786}" dt="2025-11-30T16:11:02.110" v="4788" actId="1076"/>
          <ac:spMkLst>
            <pc:docMk/>
            <pc:sldMk cId="0" sldId="257"/>
            <ac:spMk id="211" creationId="{00000000-0000-0000-0000-000000000000}"/>
          </ac:spMkLst>
        </pc:spChg>
        <pc:spChg chg="mod">
          <ac:chgData name="WONG, Ho Yan" userId="f6199d09-b95e-4d1f-96d9-cd9e10f94379" providerId="ADAL" clId="{401EAE6D-29D5-46ED-8B4A-73B64DDE8786}" dt="2025-11-30T16:11:36.229" v="4799" actId="1076"/>
          <ac:spMkLst>
            <pc:docMk/>
            <pc:sldMk cId="0" sldId="257"/>
            <ac:spMk id="213" creationId="{00000000-0000-0000-0000-000000000000}"/>
          </ac:spMkLst>
        </pc:spChg>
        <pc:picChg chg="add mod modCrop">
          <ac:chgData name="WONG, Ho Yan" userId="f6199d09-b95e-4d1f-96d9-cd9e10f94379" providerId="ADAL" clId="{401EAE6D-29D5-46ED-8B4A-73B64DDE8786}" dt="2025-11-30T16:11:28.436" v="4795" actId="1076"/>
          <ac:picMkLst>
            <pc:docMk/>
            <pc:sldMk cId="0" sldId="257"/>
            <ac:picMk id="4" creationId="{053B7A4C-AC7C-99FB-AB05-6989B0C7B565}"/>
          </ac:picMkLst>
        </pc:picChg>
        <pc:picChg chg="add mod modCrop">
          <ac:chgData name="WONG, Ho Yan" userId="f6199d09-b95e-4d1f-96d9-cd9e10f94379" providerId="ADAL" clId="{401EAE6D-29D5-46ED-8B4A-73B64DDE8786}" dt="2025-11-30T16:12:17.712" v="4806" actId="1038"/>
          <ac:picMkLst>
            <pc:docMk/>
            <pc:sldMk cId="0" sldId="257"/>
            <ac:picMk id="6" creationId="{C9DBCE61-5C1A-834E-37D4-7765D660FB8C}"/>
          </ac:picMkLst>
        </pc:picChg>
      </pc:sldChg>
      <pc:sldChg chg="addSp delSp modSp mod ord modNotesTx">
        <pc:chgData name="WONG, Ho Yan" userId="f6199d09-b95e-4d1f-96d9-cd9e10f94379" providerId="ADAL" clId="{401EAE6D-29D5-46ED-8B4A-73B64DDE8786}" dt="2025-12-01T09:47:53.016" v="8316" actId="20577"/>
        <pc:sldMkLst>
          <pc:docMk/>
          <pc:sldMk cId="0" sldId="259"/>
        </pc:sldMkLst>
        <pc:spChg chg="add mod">
          <ac:chgData name="WONG, Ho Yan" userId="f6199d09-b95e-4d1f-96d9-cd9e10f94379" providerId="ADAL" clId="{401EAE6D-29D5-46ED-8B4A-73B64DDE8786}" dt="2025-11-27T11:13:58.550" v="2141" actId="1076"/>
          <ac:spMkLst>
            <pc:docMk/>
            <pc:sldMk cId="0" sldId="259"/>
            <ac:spMk id="300" creationId="{00000000-0000-0000-0000-000000000000}"/>
          </ac:spMkLst>
        </pc:spChg>
        <pc:spChg chg="mod">
          <ac:chgData name="WONG, Ho Yan" userId="f6199d09-b95e-4d1f-96d9-cd9e10f94379" providerId="ADAL" clId="{401EAE6D-29D5-46ED-8B4A-73B64DDE8786}" dt="2025-11-27T11:13:58.550" v="2141" actId="1076"/>
          <ac:spMkLst>
            <pc:docMk/>
            <pc:sldMk cId="0" sldId="259"/>
            <ac:spMk id="301" creationId="{00000000-0000-0000-0000-000000000000}"/>
          </ac:spMkLst>
        </pc:spChg>
        <pc:spChg chg="mod topLvl">
          <ac:chgData name="WONG, Ho Yan" userId="f6199d09-b95e-4d1f-96d9-cd9e10f94379" providerId="ADAL" clId="{401EAE6D-29D5-46ED-8B4A-73B64DDE8786}" dt="2025-11-27T12:56:02.539" v="2986" actId="1076"/>
          <ac:spMkLst>
            <pc:docMk/>
            <pc:sldMk cId="0" sldId="259"/>
            <ac:spMk id="303" creationId="{00000000-0000-0000-0000-000000000000}"/>
          </ac:spMkLst>
        </pc:spChg>
        <pc:spChg chg="mod topLvl">
          <ac:chgData name="WONG, Ho Yan" userId="f6199d09-b95e-4d1f-96d9-cd9e10f94379" providerId="ADAL" clId="{401EAE6D-29D5-46ED-8B4A-73B64DDE8786}" dt="2025-11-27T14:04:58.114" v="3927" actId="21"/>
          <ac:spMkLst>
            <pc:docMk/>
            <pc:sldMk cId="0" sldId="259"/>
            <ac:spMk id="307" creationId="{00000000-0000-0000-0000-000000000000}"/>
          </ac:spMkLst>
        </pc:spChg>
        <pc:spChg chg="mod topLvl">
          <ac:chgData name="WONG, Ho Yan" userId="f6199d09-b95e-4d1f-96d9-cd9e10f94379" providerId="ADAL" clId="{401EAE6D-29D5-46ED-8B4A-73B64DDE8786}" dt="2025-11-27T14:05:02.487" v="3929" actId="20577"/>
          <ac:spMkLst>
            <pc:docMk/>
            <pc:sldMk cId="0" sldId="259"/>
            <ac:spMk id="311" creationId="{00000000-0000-0000-0000-000000000000}"/>
          </ac:spMkLst>
        </pc:spChg>
        <pc:spChg chg="mod topLvl">
          <ac:chgData name="WONG, Ho Yan" userId="f6199d09-b95e-4d1f-96d9-cd9e10f94379" providerId="ADAL" clId="{401EAE6D-29D5-46ED-8B4A-73B64DDE8786}" dt="2025-11-27T12:57:59.027" v="2993" actId="1076"/>
          <ac:spMkLst>
            <pc:docMk/>
            <pc:sldMk cId="0" sldId="259"/>
            <ac:spMk id="315" creationId="{00000000-0000-0000-0000-000000000000}"/>
          </ac:spMkLst>
        </pc:spChg>
        <pc:spChg chg="mod topLvl">
          <ac:chgData name="WONG, Ho Yan" userId="f6199d09-b95e-4d1f-96d9-cd9e10f94379" providerId="ADAL" clId="{401EAE6D-29D5-46ED-8B4A-73B64DDE8786}" dt="2025-11-27T12:58:46.772" v="2999" actId="1076"/>
          <ac:spMkLst>
            <pc:docMk/>
            <pc:sldMk cId="0" sldId="259"/>
            <ac:spMk id="319" creationId="{00000000-0000-0000-0000-000000000000}"/>
          </ac:spMkLst>
        </pc:spChg>
      </pc:sldChg>
      <pc:sldChg chg="addSp delSp modSp mod ord delAnim modAnim modNotes modNotesTx">
        <pc:chgData name="WONG, Ho Yan" userId="f6199d09-b95e-4d1f-96d9-cd9e10f94379" providerId="ADAL" clId="{401EAE6D-29D5-46ED-8B4A-73B64DDE8786}" dt="2025-12-01T09:45:56.093" v="8309" actId="20577"/>
        <pc:sldMkLst>
          <pc:docMk/>
          <pc:sldMk cId="0" sldId="261"/>
        </pc:sldMkLst>
        <pc:spChg chg="add mod">
          <ac:chgData name="WONG, Ho Yan" userId="f6199d09-b95e-4d1f-96d9-cd9e10f94379" providerId="ADAL" clId="{401EAE6D-29D5-46ED-8B4A-73B64DDE8786}" dt="2025-12-01T05:44:24.436" v="7947"/>
          <ac:spMkLst>
            <pc:docMk/>
            <pc:sldMk cId="0" sldId="261"/>
            <ac:spMk id="2" creationId="{41543B9C-3D08-4C9F-AD89-C6F8D30B442F}"/>
          </ac:spMkLst>
        </pc:spChg>
        <pc:spChg chg="add del mod">
          <ac:chgData name="WONG, Ho Yan" userId="f6199d09-b95e-4d1f-96d9-cd9e10f94379" providerId="ADAL" clId="{401EAE6D-29D5-46ED-8B4A-73B64DDE8786}" dt="2025-12-01T05:44:28.216" v="7949" actId="478"/>
          <ac:spMkLst>
            <pc:docMk/>
            <pc:sldMk cId="0" sldId="261"/>
            <ac:spMk id="5" creationId="{AABFABD3-5697-590C-3367-0F857466143F}"/>
          </ac:spMkLst>
        </pc:spChg>
        <pc:spChg chg="del mod">
          <ac:chgData name="WONG, Ho Yan" userId="f6199d09-b95e-4d1f-96d9-cd9e10f94379" providerId="ADAL" clId="{401EAE6D-29D5-46ED-8B4A-73B64DDE8786}" dt="2025-12-01T05:44:26.545" v="7948" actId="478"/>
          <ac:spMkLst>
            <pc:docMk/>
            <pc:sldMk cId="0" sldId="261"/>
            <ac:spMk id="241" creationId="{00000000-0000-0000-0000-000000000000}"/>
          </ac:spMkLst>
        </pc:spChg>
        <pc:spChg chg="mod">
          <ac:chgData name="WONG, Ho Yan" userId="f6199d09-b95e-4d1f-96d9-cd9e10f94379" providerId="ADAL" clId="{401EAE6D-29D5-46ED-8B4A-73B64DDE8786}" dt="2025-12-01T05:44:38.850" v="7955" actId="6549"/>
          <ac:spMkLst>
            <pc:docMk/>
            <pc:sldMk cId="0" sldId="261"/>
            <ac:spMk id="242" creationId="{00000000-0000-0000-0000-000000000000}"/>
          </ac:spMkLst>
        </pc:spChg>
        <pc:picChg chg="add mod">
          <ac:chgData name="WONG, Ho Yan" userId="f6199d09-b95e-4d1f-96d9-cd9e10f94379" providerId="ADAL" clId="{401EAE6D-29D5-46ED-8B4A-73B64DDE8786}" dt="2025-12-01T05:44:36.860" v="7954" actId="14100"/>
          <ac:picMkLst>
            <pc:docMk/>
            <pc:sldMk cId="0" sldId="261"/>
            <ac:picMk id="3" creationId="{975DDCA8-B065-35A0-B64A-6CA2C40EB40D}"/>
          </ac:picMkLst>
        </pc:picChg>
      </pc:sldChg>
      <pc:sldChg chg="addSp delSp modSp mod modNotes">
        <pc:chgData name="WONG, Ho Yan" userId="f6199d09-b95e-4d1f-96d9-cd9e10f94379" providerId="ADAL" clId="{401EAE6D-29D5-46ED-8B4A-73B64DDE8786}" dt="2025-11-26T18:12:33.130" v="2001" actId="404"/>
        <pc:sldMkLst>
          <pc:docMk/>
          <pc:sldMk cId="0" sldId="262"/>
        </pc:sldMkLst>
        <pc:spChg chg="mod">
          <ac:chgData name="WONG, Ho Yan" userId="f6199d09-b95e-4d1f-96d9-cd9e10f94379" providerId="ADAL" clId="{401EAE6D-29D5-46ED-8B4A-73B64DDE8786}" dt="2025-11-26T18:12:33.130" v="2001" actId="404"/>
          <ac:spMkLst>
            <pc:docMk/>
            <pc:sldMk cId="0" sldId="262"/>
            <ac:spMk id="248" creationId="{00000000-0000-0000-0000-000000000000}"/>
          </ac:spMkLst>
        </pc:spChg>
      </pc:sldChg>
      <pc:sldChg chg="addSp delSp modSp del mod ord modAnim modNotes modNotesTx">
        <pc:chgData name="WONG, Ho Yan" userId="f6199d09-b95e-4d1f-96d9-cd9e10f94379" providerId="ADAL" clId="{401EAE6D-29D5-46ED-8B4A-73B64DDE8786}" dt="2025-12-01T09:56:28.260" v="8413" actId="2696"/>
        <pc:sldMkLst>
          <pc:docMk/>
          <pc:sldMk cId="0" sldId="264"/>
        </pc:sldMkLst>
        <pc:spChg chg="add mod">
          <ac:chgData name="WONG, Ho Yan" userId="f6199d09-b95e-4d1f-96d9-cd9e10f94379" providerId="ADAL" clId="{401EAE6D-29D5-46ED-8B4A-73B64DDE8786}" dt="2025-12-01T05:10:25.361" v="7748" actId="1076"/>
          <ac:spMkLst>
            <pc:docMk/>
            <pc:sldMk cId="0" sldId="264"/>
            <ac:spMk id="3" creationId="{8A6AA8F1-21F2-F61A-86A4-9EE1FF4B2AD3}"/>
          </ac:spMkLst>
        </pc:spChg>
        <pc:spChg chg="add del mod">
          <ac:chgData name="WONG, Ho Yan" userId="f6199d09-b95e-4d1f-96d9-cd9e10f94379" providerId="ADAL" clId="{401EAE6D-29D5-46ED-8B4A-73B64DDE8786}" dt="2025-12-01T05:10:58.141" v="7771" actId="478"/>
          <ac:spMkLst>
            <pc:docMk/>
            <pc:sldMk cId="0" sldId="264"/>
            <ac:spMk id="10" creationId="{5BCD11D6-B012-1F36-088D-73683994B4D7}"/>
          </ac:spMkLst>
        </pc:spChg>
        <pc:spChg chg="add mod">
          <ac:chgData name="WONG, Ho Yan" userId="f6199d09-b95e-4d1f-96d9-cd9e10f94379" providerId="ADAL" clId="{401EAE6D-29D5-46ED-8B4A-73B64DDE8786}" dt="2025-12-01T05:29:02.346" v="7818" actId="164"/>
          <ac:spMkLst>
            <pc:docMk/>
            <pc:sldMk cId="0" sldId="264"/>
            <ac:spMk id="18" creationId="{295E59E3-6DB8-DED4-FA8D-3069F292C3AD}"/>
          </ac:spMkLst>
        </pc:spChg>
        <pc:spChg chg="add mod">
          <ac:chgData name="WONG, Ho Yan" userId="f6199d09-b95e-4d1f-96d9-cd9e10f94379" providerId="ADAL" clId="{401EAE6D-29D5-46ED-8B4A-73B64DDE8786}" dt="2025-12-01T05:29:02.346" v="7818" actId="164"/>
          <ac:spMkLst>
            <pc:docMk/>
            <pc:sldMk cId="0" sldId="264"/>
            <ac:spMk id="19" creationId="{39A0F062-1A43-A3F6-B61A-0821D2D36A88}"/>
          </ac:spMkLst>
        </pc:spChg>
        <pc:spChg chg="add del mod">
          <ac:chgData name="WONG, Ho Yan" userId="f6199d09-b95e-4d1f-96d9-cd9e10f94379" providerId="ADAL" clId="{401EAE6D-29D5-46ED-8B4A-73B64DDE8786}" dt="2025-12-01T05:42:31.321" v="7883" actId="478"/>
          <ac:spMkLst>
            <pc:docMk/>
            <pc:sldMk cId="0" sldId="264"/>
            <ac:spMk id="22" creationId="{B9F39978-FBDD-9A37-76EA-E8D572F6DB6E}"/>
          </ac:spMkLst>
        </pc:spChg>
        <pc:spChg chg="add mod">
          <ac:chgData name="WONG, Ho Yan" userId="f6199d09-b95e-4d1f-96d9-cd9e10f94379" providerId="ADAL" clId="{401EAE6D-29D5-46ED-8B4A-73B64DDE8786}" dt="2025-12-01T05:42:29.274" v="7882"/>
          <ac:spMkLst>
            <pc:docMk/>
            <pc:sldMk cId="0" sldId="264"/>
            <ac:spMk id="23" creationId="{6A58FA77-B141-CDCC-B2D5-C4058ED65FC6}"/>
          </ac:spMkLst>
        </pc:spChg>
        <pc:spChg chg="del mod">
          <ac:chgData name="WONG, Ho Yan" userId="f6199d09-b95e-4d1f-96d9-cd9e10f94379" providerId="ADAL" clId="{401EAE6D-29D5-46ED-8B4A-73B64DDE8786}" dt="2025-12-01T05:42:28.938" v="7881" actId="478"/>
          <ac:spMkLst>
            <pc:docMk/>
            <pc:sldMk cId="0" sldId="264"/>
            <ac:spMk id="275" creationId="{00000000-0000-0000-0000-000000000000}"/>
          </ac:spMkLst>
        </pc:spChg>
        <pc:grpChg chg="add mod">
          <ac:chgData name="WONG, Ho Yan" userId="f6199d09-b95e-4d1f-96d9-cd9e10f94379" providerId="ADAL" clId="{401EAE6D-29D5-46ED-8B4A-73B64DDE8786}" dt="2025-12-01T05:29:02.346" v="7818" actId="164"/>
          <ac:grpSpMkLst>
            <pc:docMk/>
            <pc:sldMk cId="0" sldId="264"/>
            <ac:grpSpMk id="20" creationId="{9C2ABD59-F99C-4E5E-44D9-447BAF69EB3E}"/>
          </ac:grpSpMkLst>
        </pc:grpChg>
        <pc:picChg chg="add del mod">
          <ac:chgData name="WONG, Ho Yan" userId="f6199d09-b95e-4d1f-96d9-cd9e10f94379" providerId="ADAL" clId="{401EAE6D-29D5-46ED-8B4A-73B64DDE8786}" dt="2025-12-01T04:39:28.418" v="7730" actId="478"/>
          <ac:picMkLst>
            <pc:docMk/>
            <pc:sldMk cId="0" sldId="264"/>
            <ac:picMk id="4" creationId="{3B69CCB4-D2A2-D265-9E96-E1DA7CF7730F}"/>
          </ac:picMkLst>
        </pc:picChg>
        <pc:picChg chg="add del mod">
          <ac:chgData name="WONG, Ho Yan" userId="f6199d09-b95e-4d1f-96d9-cd9e10f94379" providerId="ADAL" clId="{401EAE6D-29D5-46ED-8B4A-73B64DDE8786}" dt="2025-12-01T05:10:56.913" v="7770" actId="478"/>
          <ac:picMkLst>
            <pc:docMk/>
            <pc:sldMk cId="0" sldId="264"/>
            <ac:picMk id="6" creationId="{5F05C9B1-AA5B-134C-E484-D007D154A04D}"/>
          </ac:picMkLst>
        </pc:picChg>
        <pc:picChg chg="add del mod">
          <ac:chgData name="WONG, Ho Yan" userId="f6199d09-b95e-4d1f-96d9-cd9e10f94379" providerId="ADAL" clId="{401EAE6D-29D5-46ED-8B4A-73B64DDE8786}" dt="2025-12-01T04:09:24.286" v="7575" actId="478"/>
          <ac:picMkLst>
            <pc:docMk/>
            <pc:sldMk cId="0" sldId="264"/>
            <ac:picMk id="8" creationId="{042A0B16-0C49-CA3C-C584-9C8D00660EEA}"/>
          </ac:picMkLst>
        </pc:picChg>
        <pc:picChg chg="add del mod">
          <ac:chgData name="WONG, Ho Yan" userId="f6199d09-b95e-4d1f-96d9-cd9e10f94379" providerId="ADAL" clId="{401EAE6D-29D5-46ED-8B4A-73B64DDE8786}" dt="2025-12-01T05:10:58.501" v="7772" actId="478"/>
          <ac:picMkLst>
            <pc:docMk/>
            <pc:sldMk cId="0" sldId="264"/>
            <ac:picMk id="9" creationId="{7CFC75D2-734D-012B-5472-18F1B4DBD4C7}"/>
          </ac:picMkLst>
        </pc:picChg>
        <pc:picChg chg="add mod modCrop">
          <ac:chgData name="WONG, Ho Yan" userId="f6199d09-b95e-4d1f-96d9-cd9e10f94379" providerId="ADAL" clId="{401EAE6D-29D5-46ED-8B4A-73B64DDE8786}" dt="2025-12-01T05:25:46.432" v="7788" actId="1035"/>
          <ac:picMkLst>
            <pc:docMk/>
            <pc:sldMk cId="0" sldId="264"/>
            <ac:picMk id="12" creationId="{3B48693C-4EBB-E950-538C-3A194B51AFB9}"/>
          </ac:picMkLst>
        </pc:picChg>
        <pc:picChg chg="add del mod">
          <ac:chgData name="WONG, Ho Yan" userId="f6199d09-b95e-4d1f-96d9-cd9e10f94379" providerId="ADAL" clId="{401EAE6D-29D5-46ED-8B4A-73B64DDE8786}" dt="2025-12-01T05:26:54.434" v="7793" actId="478"/>
          <ac:picMkLst>
            <pc:docMk/>
            <pc:sldMk cId="0" sldId="264"/>
            <ac:picMk id="14" creationId="{36A07A69-3F30-0121-AD15-7B008025D17D}"/>
          </ac:picMkLst>
        </pc:picChg>
        <pc:picChg chg="add mod">
          <ac:chgData name="WONG, Ho Yan" userId="f6199d09-b95e-4d1f-96d9-cd9e10f94379" providerId="ADAL" clId="{401EAE6D-29D5-46ED-8B4A-73B64DDE8786}" dt="2025-12-01T05:27:18.811" v="7797" actId="1076"/>
          <ac:picMkLst>
            <pc:docMk/>
            <pc:sldMk cId="0" sldId="264"/>
            <ac:picMk id="15" creationId="{733BFD7D-CAE9-C370-2C49-F7CBBD101E83}"/>
          </ac:picMkLst>
        </pc:picChg>
        <pc:picChg chg="add mod modCrop">
          <ac:chgData name="WONG, Ho Yan" userId="f6199d09-b95e-4d1f-96d9-cd9e10f94379" providerId="ADAL" clId="{401EAE6D-29D5-46ED-8B4A-73B64DDE8786}" dt="2025-12-01T05:29:02.346" v="7818" actId="164"/>
          <ac:picMkLst>
            <pc:docMk/>
            <pc:sldMk cId="0" sldId="264"/>
            <ac:picMk id="17" creationId="{488E6FB4-5D57-3C54-C945-AF3E9DFB514A}"/>
          </ac:picMkLst>
        </pc:picChg>
      </pc:sldChg>
      <pc:sldChg chg="modSp mod ord modNotesTx">
        <pc:chgData name="WONG, Ho Yan" userId="f6199d09-b95e-4d1f-96d9-cd9e10f94379" providerId="ADAL" clId="{401EAE6D-29D5-46ED-8B4A-73B64DDE8786}" dt="2025-12-01T09:45:10.664" v="8302" actId="20577"/>
        <pc:sldMkLst>
          <pc:docMk/>
          <pc:sldMk cId="0" sldId="270"/>
        </pc:sldMkLst>
        <pc:spChg chg="mod">
          <ac:chgData name="WONG, Ho Yan" userId="f6199d09-b95e-4d1f-96d9-cd9e10f94379" providerId="ADAL" clId="{401EAE6D-29D5-46ED-8B4A-73B64DDE8786}" dt="2025-11-28T08:39:29.841" v="4757" actId="1076"/>
          <ac:spMkLst>
            <pc:docMk/>
            <pc:sldMk cId="0" sldId="270"/>
            <ac:spMk id="348" creationId="{00000000-0000-0000-0000-000000000000}"/>
          </ac:spMkLst>
        </pc:spChg>
        <pc:spChg chg="mod">
          <ac:chgData name="WONG, Ho Yan" userId="f6199d09-b95e-4d1f-96d9-cd9e10f94379" providerId="ADAL" clId="{401EAE6D-29D5-46ED-8B4A-73B64DDE8786}" dt="2025-11-28T08:38:52.921" v="4751" actId="14100"/>
          <ac:spMkLst>
            <pc:docMk/>
            <pc:sldMk cId="0" sldId="270"/>
            <ac:spMk id="349" creationId="{00000000-0000-0000-0000-000000000000}"/>
          </ac:spMkLst>
        </pc:spChg>
      </pc:sldChg>
      <pc:sldChg chg="addSp delSp modSp mod ord modNotesTx">
        <pc:chgData name="WONG, Ho Yan" userId="f6199d09-b95e-4d1f-96d9-cd9e10f94379" providerId="ADAL" clId="{401EAE6D-29D5-46ED-8B4A-73B64DDE8786}" dt="2025-11-28T08:31:23.924" v="4671" actId="2710"/>
        <pc:sldMkLst>
          <pc:docMk/>
          <pc:sldMk cId="0" sldId="272"/>
        </pc:sldMkLst>
        <pc:spChg chg="add mod">
          <ac:chgData name="WONG, Ho Yan" userId="f6199d09-b95e-4d1f-96d9-cd9e10f94379" providerId="ADAL" clId="{401EAE6D-29D5-46ED-8B4A-73B64DDE8786}" dt="2025-11-27T13:59:07.501" v="3877" actId="1035"/>
          <ac:spMkLst>
            <pc:docMk/>
            <pc:sldMk cId="0" sldId="272"/>
            <ac:spMk id="3" creationId="{00000000-0000-0000-0000-000000000000}"/>
          </ac:spMkLst>
        </pc:spChg>
        <pc:spChg chg="add mod">
          <ac:chgData name="WONG, Ho Yan" userId="f6199d09-b95e-4d1f-96d9-cd9e10f94379" providerId="ADAL" clId="{401EAE6D-29D5-46ED-8B4A-73B64DDE8786}" dt="2025-11-27T13:59:11.452" v="3878" actId="1076"/>
          <ac:spMkLst>
            <pc:docMk/>
            <pc:sldMk cId="0" sldId="272"/>
            <ac:spMk id="4" creationId="{D7DEC3AC-154B-3465-302E-F3E723D921D5}"/>
          </ac:spMkLst>
        </pc:spChg>
        <pc:spChg chg="add mod">
          <ac:chgData name="WONG, Ho Yan" userId="f6199d09-b95e-4d1f-96d9-cd9e10f94379" providerId="ADAL" clId="{401EAE6D-29D5-46ED-8B4A-73B64DDE8786}" dt="2025-11-27T13:59:07.501" v="3877" actId="1035"/>
          <ac:spMkLst>
            <pc:docMk/>
            <pc:sldMk cId="0" sldId="272"/>
            <ac:spMk id="5" creationId="{3F5FE509-A9A0-A5AC-3DB1-4CD9FC7F8FF1}"/>
          </ac:spMkLst>
        </pc:spChg>
        <pc:spChg chg="mod">
          <ac:chgData name="WONG, Ho Yan" userId="f6199d09-b95e-4d1f-96d9-cd9e10f94379" providerId="ADAL" clId="{401EAE6D-29D5-46ED-8B4A-73B64DDE8786}" dt="2025-11-26T17:43:12.261" v="750"/>
          <ac:spMkLst>
            <pc:docMk/>
            <pc:sldMk cId="0" sldId="272"/>
            <ac:spMk id="375" creationId="{00000000-0000-0000-0000-000000000000}"/>
          </ac:spMkLst>
        </pc:spChg>
        <pc:spChg chg="mod topLvl">
          <ac:chgData name="WONG, Ho Yan" userId="f6199d09-b95e-4d1f-96d9-cd9e10f94379" providerId="ADAL" clId="{401EAE6D-29D5-46ED-8B4A-73B64DDE8786}" dt="2025-11-28T08:31:23.924" v="4671" actId="2710"/>
          <ac:spMkLst>
            <pc:docMk/>
            <pc:sldMk cId="0" sldId="272"/>
            <ac:spMk id="379" creationId="{00000000-0000-0000-0000-000000000000}"/>
          </ac:spMkLst>
        </pc:spChg>
        <pc:spChg chg="mod topLvl">
          <ac:chgData name="WONG, Ho Yan" userId="f6199d09-b95e-4d1f-96d9-cd9e10f94379" providerId="ADAL" clId="{401EAE6D-29D5-46ED-8B4A-73B64DDE8786}" dt="2025-11-27T13:59:07.501" v="3877" actId="1035"/>
          <ac:spMkLst>
            <pc:docMk/>
            <pc:sldMk cId="0" sldId="272"/>
            <ac:spMk id="381" creationId="{00000000-0000-0000-0000-000000000000}"/>
          </ac:spMkLst>
        </pc:spChg>
        <pc:spChg chg="mod topLvl">
          <ac:chgData name="WONG, Ho Yan" userId="f6199d09-b95e-4d1f-96d9-cd9e10f94379" providerId="ADAL" clId="{401EAE6D-29D5-46ED-8B4A-73B64DDE8786}" dt="2025-11-27T13:59:07.501" v="3877" actId="1035"/>
          <ac:spMkLst>
            <pc:docMk/>
            <pc:sldMk cId="0" sldId="272"/>
            <ac:spMk id="384" creationId="{00000000-0000-0000-0000-000000000000}"/>
          </ac:spMkLst>
        </pc:spChg>
      </pc:sldChg>
      <pc:sldChg chg="modSp mod">
        <pc:chgData name="WONG, Ho Yan" userId="f6199d09-b95e-4d1f-96d9-cd9e10f94379" providerId="ADAL" clId="{401EAE6D-29D5-46ED-8B4A-73B64DDE8786}" dt="2025-11-26T18:13:59.058" v="2039" actId="14100"/>
        <pc:sldMkLst>
          <pc:docMk/>
          <pc:sldMk cId="0" sldId="278"/>
        </pc:sldMkLst>
        <pc:spChg chg="mod">
          <ac:chgData name="WONG, Ho Yan" userId="f6199d09-b95e-4d1f-96d9-cd9e10f94379" providerId="ADAL" clId="{401EAE6D-29D5-46ED-8B4A-73B64DDE8786}" dt="2025-11-26T18:13:51.365" v="2037" actId="1076"/>
          <ac:spMkLst>
            <pc:docMk/>
            <pc:sldMk cId="0" sldId="278"/>
            <ac:spMk id="462" creationId="{00000000-0000-0000-0000-000000000000}"/>
          </ac:spMkLst>
        </pc:spChg>
        <pc:spChg chg="mod">
          <ac:chgData name="WONG, Ho Yan" userId="f6199d09-b95e-4d1f-96d9-cd9e10f94379" providerId="ADAL" clId="{401EAE6D-29D5-46ED-8B4A-73B64DDE8786}" dt="2025-11-26T18:13:59.058" v="2039" actId="14100"/>
          <ac:spMkLst>
            <pc:docMk/>
            <pc:sldMk cId="0" sldId="278"/>
            <ac:spMk id="463" creationId="{00000000-0000-0000-0000-000000000000}"/>
          </ac:spMkLst>
        </pc:spChg>
      </pc:sldChg>
      <pc:sldChg chg="addSp delSp modSp mod ord modAnim modNotesTx">
        <pc:chgData name="WONG, Ho Yan" userId="f6199d09-b95e-4d1f-96d9-cd9e10f94379" providerId="ADAL" clId="{401EAE6D-29D5-46ED-8B4A-73B64DDE8786}" dt="2025-12-01T06:32:50.211" v="8233"/>
        <pc:sldMkLst>
          <pc:docMk/>
          <pc:sldMk cId="0" sldId="283"/>
        </pc:sldMkLst>
        <pc:spChg chg="add mod">
          <ac:chgData name="WONG, Ho Yan" userId="f6199d09-b95e-4d1f-96d9-cd9e10f94379" providerId="ADAL" clId="{401EAE6D-29D5-46ED-8B4A-73B64DDE8786}" dt="2025-11-28T08:39:09.640" v="4753" actId="1076"/>
          <ac:spMkLst>
            <pc:docMk/>
            <pc:sldMk cId="0" sldId="283"/>
            <ac:spMk id="2" creationId="{416DBEB8-BBC6-ECC4-DCB4-3AB6B7EC4A3D}"/>
          </ac:spMkLst>
        </pc:spChg>
        <pc:spChg chg="mod">
          <ac:chgData name="WONG, Ho Yan" userId="f6199d09-b95e-4d1f-96d9-cd9e10f94379" providerId="ADAL" clId="{401EAE6D-29D5-46ED-8B4A-73B64DDE8786}" dt="2025-11-27T15:41:35.699" v="4222" actId="1076"/>
          <ac:spMkLst>
            <pc:docMk/>
            <pc:sldMk cId="0" sldId="283"/>
            <ac:spMk id="540" creationId="{00000000-0000-0000-0000-000000000000}"/>
          </ac:spMkLst>
        </pc:spChg>
      </pc:sldChg>
      <pc:sldChg chg="addSp delSp modSp add mod modAnim modNotesTx">
        <pc:chgData name="WONG, Ho Yan" userId="f6199d09-b95e-4d1f-96d9-cd9e10f94379" providerId="ADAL" clId="{401EAE6D-29D5-46ED-8B4A-73B64DDE8786}" dt="2025-12-01T09:45:39.247" v="8307" actId="20577"/>
        <pc:sldMkLst>
          <pc:docMk/>
          <pc:sldMk cId="844343665" sldId="293"/>
        </pc:sldMkLst>
        <pc:spChg chg="add mod">
          <ac:chgData name="WONG, Ho Yan" userId="f6199d09-b95e-4d1f-96d9-cd9e10f94379" providerId="ADAL" clId="{401EAE6D-29D5-46ED-8B4A-73B64DDE8786}" dt="2025-12-01T06:23:03.369" v="8177" actId="14100"/>
          <ac:spMkLst>
            <pc:docMk/>
            <pc:sldMk cId="844343665" sldId="293"/>
            <ac:spMk id="5" creationId="{48A4BC7C-42FA-49A1-DE79-9C3950EF9C34}"/>
          </ac:spMkLst>
        </pc:spChg>
        <pc:spChg chg="add mod">
          <ac:chgData name="WONG, Ho Yan" userId="f6199d09-b95e-4d1f-96d9-cd9e10f94379" providerId="ADAL" clId="{401EAE6D-29D5-46ED-8B4A-73B64DDE8786}" dt="2025-12-01T06:24:03.487" v="8200" actId="1037"/>
          <ac:spMkLst>
            <pc:docMk/>
            <pc:sldMk cId="844343665" sldId="293"/>
            <ac:spMk id="7" creationId="{6C5474E6-FC5D-4745-E351-5DE8D3A07AB8}"/>
          </ac:spMkLst>
        </pc:spChg>
        <pc:spChg chg="add mod">
          <ac:chgData name="WONG, Ho Yan" userId="f6199d09-b95e-4d1f-96d9-cd9e10f94379" providerId="ADAL" clId="{401EAE6D-29D5-46ED-8B4A-73B64DDE8786}" dt="2025-12-01T06:19:16.500" v="8095"/>
          <ac:spMkLst>
            <pc:docMk/>
            <pc:sldMk cId="844343665" sldId="293"/>
            <ac:spMk id="8" creationId="{201E121A-8546-7B60-F402-2E87694CD921}"/>
          </ac:spMkLst>
        </pc:spChg>
        <pc:spChg chg="add mod">
          <ac:chgData name="WONG, Ho Yan" userId="f6199d09-b95e-4d1f-96d9-cd9e10f94379" providerId="ADAL" clId="{401EAE6D-29D5-46ED-8B4A-73B64DDE8786}" dt="2025-12-01T06:23:10.175" v="8183" actId="1035"/>
          <ac:spMkLst>
            <pc:docMk/>
            <pc:sldMk cId="844343665" sldId="293"/>
            <ac:spMk id="9" creationId="{C9A5FDBD-DD8C-58DF-C7A1-969049A29505}"/>
          </ac:spMkLst>
        </pc:spChg>
        <pc:spChg chg="add mod">
          <ac:chgData name="WONG, Ho Yan" userId="f6199d09-b95e-4d1f-96d9-cd9e10f94379" providerId="ADAL" clId="{401EAE6D-29D5-46ED-8B4A-73B64DDE8786}" dt="2025-12-01T06:23:17.833" v="8187" actId="14100"/>
          <ac:spMkLst>
            <pc:docMk/>
            <pc:sldMk cId="844343665" sldId="293"/>
            <ac:spMk id="11" creationId="{05FD956A-916F-61B6-D3A2-51304AB6E94A}"/>
          </ac:spMkLst>
        </pc:spChg>
        <pc:spChg chg="add mod">
          <ac:chgData name="WONG, Ho Yan" userId="f6199d09-b95e-4d1f-96d9-cd9e10f94379" providerId="ADAL" clId="{401EAE6D-29D5-46ED-8B4A-73B64DDE8786}" dt="2025-12-01T06:23:23.577" v="8192" actId="1036"/>
          <ac:spMkLst>
            <pc:docMk/>
            <pc:sldMk cId="844343665" sldId="293"/>
            <ac:spMk id="15" creationId="{76480FE8-362C-FCAA-9FEF-2088EB99CCC6}"/>
          </ac:spMkLst>
        </pc:spChg>
        <pc:spChg chg="mod">
          <ac:chgData name="WONG, Ho Yan" userId="f6199d09-b95e-4d1f-96d9-cd9e10f94379" providerId="ADAL" clId="{401EAE6D-29D5-46ED-8B4A-73B64DDE8786}" dt="2025-12-01T06:18:09.310" v="8071" actId="1076"/>
          <ac:spMkLst>
            <pc:docMk/>
            <pc:sldMk cId="844343665" sldId="293"/>
            <ac:spMk id="275" creationId="{D33ACB59-9C6C-3055-B89C-169934FF1AB2}"/>
          </ac:spMkLst>
        </pc:spChg>
        <pc:picChg chg="add del mod">
          <ac:chgData name="WONG, Ho Yan" userId="f6199d09-b95e-4d1f-96d9-cd9e10f94379" providerId="ADAL" clId="{401EAE6D-29D5-46ED-8B4A-73B64DDE8786}" dt="2025-12-01T06:22:41.171" v="8167" actId="478"/>
          <ac:picMkLst>
            <pc:docMk/>
            <pc:sldMk cId="844343665" sldId="293"/>
            <ac:picMk id="3" creationId="{3F68AA6B-C4E1-1BEC-8698-75BBE87A3C7F}"/>
          </ac:picMkLst>
        </pc:picChg>
        <pc:picChg chg="add del">
          <ac:chgData name="WONG, Ho Yan" userId="f6199d09-b95e-4d1f-96d9-cd9e10f94379" providerId="ADAL" clId="{401EAE6D-29D5-46ED-8B4A-73B64DDE8786}" dt="2025-12-01T06:18:47.386" v="8087" actId="22"/>
          <ac:picMkLst>
            <pc:docMk/>
            <pc:sldMk cId="844343665" sldId="293"/>
            <ac:picMk id="6" creationId="{76870C60-AB30-A52A-E9A6-F68509C18458}"/>
          </ac:picMkLst>
        </pc:picChg>
        <pc:picChg chg="add del mod">
          <ac:chgData name="WONG, Ho Yan" userId="f6199d09-b95e-4d1f-96d9-cd9e10f94379" providerId="ADAL" clId="{401EAE6D-29D5-46ED-8B4A-73B64DDE8786}" dt="2025-12-01T05:44:09.896" v="7944" actId="478"/>
          <ac:picMkLst>
            <pc:docMk/>
            <pc:sldMk cId="844343665" sldId="293"/>
            <ac:picMk id="10" creationId="{6AAF8E00-9F81-0208-0BA2-68F16993DB98}"/>
          </ac:picMkLst>
        </pc:picChg>
        <pc:picChg chg="add del mod">
          <ac:chgData name="WONG, Ho Yan" userId="f6199d09-b95e-4d1f-96d9-cd9e10f94379" providerId="ADAL" clId="{401EAE6D-29D5-46ED-8B4A-73B64DDE8786}" dt="2025-12-01T05:44:10.427" v="7945" actId="478"/>
          <ac:picMkLst>
            <pc:docMk/>
            <pc:sldMk cId="844343665" sldId="293"/>
            <ac:picMk id="12" creationId="{1804756F-D70A-6067-1DE2-AA3743E8B338}"/>
          </ac:picMkLst>
        </pc:picChg>
        <pc:picChg chg="add mod ord">
          <ac:chgData name="WONG, Ho Yan" userId="f6199d09-b95e-4d1f-96d9-cd9e10f94379" providerId="ADAL" clId="{401EAE6D-29D5-46ED-8B4A-73B64DDE8786}" dt="2025-12-01T06:23:12.632" v="8185" actId="1076"/>
          <ac:picMkLst>
            <pc:docMk/>
            <pc:sldMk cId="844343665" sldId="293"/>
            <ac:picMk id="14" creationId="{EF1FB9B8-388F-BB9B-DEA0-E127CCA8568A}"/>
          </ac:picMkLst>
        </pc:picChg>
      </pc:sldChg>
      <pc:sldChg chg="addSp delSp modSp add del mod ord modNotesTx">
        <pc:chgData name="WONG, Ho Yan" userId="f6199d09-b95e-4d1f-96d9-cd9e10f94379" providerId="ADAL" clId="{401EAE6D-29D5-46ED-8B4A-73B64DDE8786}" dt="2025-12-01T06:31:00.387" v="8218" actId="2696"/>
        <pc:sldMkLst>
          <pc:docMk/>
          <pc:sldMk cId="4140072345" sldId="294"/>
        </pc:sldMkLst>
      </pc:sldChg>
      <pc:sldChg chg="addSp delSp modSp add mod modNotesTx">
        <pc:chgData name="WONG, Ho Yan" userId="f6199d09-b95e-4d1f-96d9-cd9e10f94379" providerId="ADAL" clId="{401EAE6D-29D5-46ED-8B4A-73B64DDE8786}" dt="2025-11-30T17:02:52.647" v="6365" actId="20577"/>
        <pc:sldMkLst>
          <pc:docMk/>
          <pc:sldMk cId="1997064662" sldId="295"/>
        </pc:sldMkLst>
        <pc:spChg chg="mod">
          <ac:chgData name="WONG, Ho Yan" userId="f6199d09-b95e-4d1f-96d9-cd9e10f94379" providerId="ADAL" clId="{401EAE6D-29D5-46ED-8B4A-73B64DDE8786}" dt="2025-11-30T16:39:45.992" v="6037" actId="1076"/>
          <ac:spMkLst>
            <pc:docMk/>
            <pc:sldMk cId="1997064662" sldId="295"/>
            <ac:spMk id="211" creationId="{65B5FF6A-18AB-E5B7-E0C8-4569666C705C}"/>
          </ac:spMkLst>
        </pc:spChg>
        <pc:spChg chg="mod">
          <ac:chgData name="WONG, Ho Yan" userId="f6199d09-b95e-4d1f-96d9-cd9e10f94379" providerId="ADAL" clId="{401EAE6D-29D5-46ED-8B4A-73B64DDE8786}" dt="2025-11-27T12:42:50.631" v="2913" actId="20577"/>
          <ac:spMkLst>
            <pc:docMk/>
            <pc:sldMk cId="1997064662" sldId="295"/>
            <ac:spMk id="215" creationId="{1E9053B8-BF3F-CF60-163D-8C7C1F9AF501}"/>
          </ac:spMkLst>
        </pc:spChg>
        <pc:grpChg chg="mod">
          <ac:chgData name="WONG, Ho Yan" userId="f6199d09-b95e-4d1f-96d9-cd9e10f94379" providerId="ADAL" clId="{401EAE6D-29D5-46ED-8B4A-73B64DDE8786}" dt="2025-11-30T16:39:41.294" v="6036" actId="1076"/>
          <ac:grpSpMkLst>
            <pc:docMk/>
            <pc:sldMk cId="1997064662" sldId="295"/>
            <ac:grpSpMk id="4" creationId="{A14F689F-161E-A02B-8E16-DA72B805B948}"/>
          </ac:grpSpMkLst>
        </pc:grpChg>
        <pc:picChg chg="add mod">
          <ac:chgData name="WONG, Ho Yan" userId="f6199d09-b95e-4d1f-96d9-cd9e10f94379" providerId="ADAL" clId="{401EAE6D-29D5-46ED-8B4A-73B64DDE8786}" dt="2025-11-30T17:02:16.976" v="6345" actId="1076"/>
          <ac:picMkLst>
            <pc:docMk/>
            <pc:sldMk cId="1997064662" sldId="295"/>
            <ac:picMk id="36" creationId="{6269F058-5BFA-9367-882C-A2734FF1B917}"/>
          </ac:picMkLst>
        </pc:picChg>
      </pc:sldChg>
      <pc:sldChg chg="addSp delSp modSp add mod modNotesTx">
        <pc:chgData name="WONG, Ho Yan" userId="f6199d09-b95e-4d1f-96d9-cd9e10f94379" providerId="ADAL" clId="{401EAE6D-29D5-46ED-8B4A-73B64DDE8786}" dt="2025-11-30T17:28:47.189" v="7552" actId="478"/>
        <pc:sldMkLst>
          <pc:docMk/>
          <pc:sldMk cId="3390399094" sldId="296"/>
        </pc:sldMkLst>
        <pc:spChg chg="add del mod">
          <ac:chgData name="WONG, Ho Yan" userId="f6199d09-b95e-4d1f-96d9-cd9e10f94379" providerId="ADAL" clId="{401EAE6D-29D5-46ED-8B4A-73B64DDE8786}" dt="2025-11-27T13:07:29.556" v="3251" actId="1076"/>
          <ac:spMkLst>
            <pc:docMk/>
            <pc:sldMk cId="3390399094" sldId="296"/>
            <ac:spMk id="3" creationId="{B8585A2C-7B6E-3376-9A61-DDA7D5FE1C8A}"/>
          </ac:spMkLst>
        </pc:spChg>
        <pc:spChg chg="add mod">
          <ac:chgData name="WONG, Ho Yan" userId="f6199d09-b95e-4d1f-96d9-cd9e10f94379" providerId="ADAL" clId="{401EAE6D-29D5-46ED-8B4A-73B64DDE8786}" dt="2025-11-28T08:23:44.989" v="4547" actId="1076"/>
          <ac:spMkLst>
            <pc:docMk/>
            <pc:sldMk cId="3390399094" sldId="296"/>
            <ac:spMk id="22" creationId="{F9974387-D622-814C-552D-EED5B9927793}"/>
          </ac:spMkLst>
        </pc:spChg>
        <pc:spChg chg="add mod">
          <ac:chgData name="WONG, Ho Yan" userId="f6199d09-b95e-4d1f-96d9-cd9e10f94379" providerId="ADAL" clId="{401EAE6D-29D5-46ED-8B4A-73B64DDE8786}" dt="2025-11-28T08:24:49.740" v="4560" actId="14100"/>
          <ac:spMkLst>
            <pc:docMk/>
            <pc:sldMk cId="3390399094" sldId="296"/>
            <ac:spMk id="24" creationId="{C40F3BB4-D7B4-C6E9-1036-DDEC355FF06E}"/>
          </ac:spMkLst>
        </pc:spChg>
        <pc:spChg chg="add mod">
          <ac:chgData name="WONG, Ho Yan" userId="f6199d09-b95e-4d1f-96d9-cd9e10f94379" providerId="ADAL" clId="{401EAE6D-29D5-46ED-8B4A-73B64DDE8786}" dt="2025-11-28T08:23:59.222" v="4549" actId="14100"/>
          <ac:spMkLst>
            <pc:docMk/>
            <pc:sldMk cId="3390399094" sldId="296"/>
            <ac:spMk id="25" creationId="{B838F53C-8C56-B661-3BCB-A2BF13DB6D3F}"/>
          </ac:spMkLst>
        </pc:spChg>
        <pc:spChg chg="add mod">
          <ac:chgData name="WONG, Ho Yan" userId="f6199d09-b95e-4d1f-96d9-cd9e10f94379" providerId="ADAL" clId="{401EAE6D-29D5-46ED-8B4A-73B64DDE8786}" dt="2025-11-28T08:24:55.028" v="4562" actId="14100"/>
          <ac:spMkLst>
            <pc:docMk/>
            <pc:sldMk cId="3390399094" sldId="296"/>
            <ac:spMk id="26" creationId="{0C760289-135D-6C37-B186-52677BD6284A}"/>
          </ac:spMkLst>
        </pc:spChg>
        <pc:spChg chg="add mod">
          <ac:chgData name="WONG, Ho Yan" userId="f6199d09-b95e-4d1f-96d9-cd9e10f94379" providerId="ADAL" clId="{401EAE6D-29D5-46ED-8B4A-73B64DDE8786}" dt="2025-11-28T08:25:21.621" v="4569" actId="1076"/>
          <ac:spMkLst>
            <pc:docMk/>
            <pc:sldMk cId="3390399094" sldId="296"/>
            <ac:spMk id="27" creationId="{9426082B-3E9B-2211-653C-44692C4748C1}"/>
          </ac:spMkLst>
        </pc:spChg>
        <pc:spChg chg="add mod">
          <ac:chgData name="WONG, Ho Yan" userId="f6199d09-b95e-4d1f-96d9-cd9e10f94379" providerId="ADAL" clId="{401EAE6D-29D5-46ED-8B4A-73B64DDE8786}" dt="2025-11-28T08:25:13.053" v="4566" actId="122"/>
          <ac:spMkLst>
            <pc:docMk/>
            <pc:sldMk cId="3390399094" sldId="296"/>
            <ac:spMk id="28" creationId="{142D9E37-0293-EAB3-666A-517FB0A73ED2}"/>
          </ac:spMkLst>
        </pc:spChg>
        <pc:spChg chg="add mod">
          <ac:chgData name="WONG, Ho Yan" userId="f6199d09-b95e-4d1f-96d9-cd9e10f94379" providerId="ADAL" clId="{401EAE6D-29D5-46ED-8B4A-73B64DDE8786}" dt="2025-11-28T08:24:13.884" v="4553" actId="1076"/>
          <ac:spMkLst>
            <pc:docMk/>
            <pc:sldMk cId="3390399094" sldId="296"/>
            <ac:spMk id="29" creationId="{B9FF877C-3760-F9BE-8E88-DADEE1C31A3E}"/>
          </ac:spMkLst>
        </pc:spChg>
        <pc:spChg chg="add mod">
          <ac:chgData name="WONG, Ho Yan" userId="f6199d09-b95e-4d1f-96d9-cd9e10f94379" providerId="ADAL" clId="{401EAE6D-29D5-46ED-8B4A-73B64DDE8786}" dt="2025-11-28T08:25:18.100" v="4568" actId="122"/>
          <ac:spMkLst>
            <pc:docMk/>
            <pc:sldMk cId="3390399094" sldId="296"/>
            <ac:spMk id="221" creationId="{00000000-0000-0000-0000-000000000000}"/>
          </ac:spMkLst>
        </pc:spChg>
        <pc:spChg chg="add mod">
          <ac:chgData name="WONG, Ho Yan" userId="f6199d09-b95e-4d1f-96d9-cd9e10f94379" providerId="ADAL" clId="{401EAE6D-29D5-46ED-8B4A-73B64DDE8786}" dt="2025-11-27T13:07:36.101" v="3254"/>
          <ac:spMkLst>
            <pc:docMk/>
            <pc:sldMk cId="3390399094" sldId="296"/>
            <ac:spMk id="222" creationId="{00000000-0000-0000-0000-000000000000}"/>
          </ac:spMkLst>
        </pc:spChg>
      </pc:sldChg>
      <pc:sldChg chg="addSp delSp modSp add mod modNotesTx">
        <pc:chgData name="WONG, Ho Yan" userId="f6199d09-b95e-4d1f-96d9-cd9e10f94379" providerId="ADAL" clId="{401EAE6D-29D5-46ED-8B4A-73B64DDE8786}" dt="2025-12-01T09:23:05.653" v="8300" actId="20577"/>
        <pc:sldMkLst>
          <pc:docMk/>
          <pc:sldMk cId="1400811135" sldId="297"/>
        </pc:sldMkLst>
        <pc:spChg chg="mod">
          <ac:chgData name="WONG, Ho Yan" userId="f6199d09-b95e-4d1f-96d9-cd9e10f94379" providerId="ADAL" clId="{401EAE6D-29D5-46ED-8B4A-73B64DDE8786}" dt="2025-12-01T04:08:17.018" v="7567" actId="1076"/>
          <ac:spMkLst>
            <pc:docMk/>
            <pc:sldMk cId="1400811135" sldId="297"/>
            <ac:spMk id="3" creationId="{5649E530-EE75-BEAA-E8C9-A9CBCA8AC8A5}"/>
          </ac:spMkLst>
        </pc:spChg>
        <pc:spChg chg="mod">
          <ac:chgData name="WONG, Ho Yan" userId="f6199d09-b95e-4d1f-96d9-cd9e10f94379" providerId="ADAL" clId="{401EAE6D-29D5-46ED-8B4A-73B64DDE8786}" dt="2025-12-01T06:33:25.859" v="8239" actId="20577"/>
          <ac:spMkLst>
            <pc:docMk/>
            <pc:sldMk cId="1400811135" sldId="297"/>
            <ac:spMk id="212" creationId="{02E8A641-28B7-8F68-9E6F-FE8B1A871605}"/>
          </ac:spMkLst>
        </pc:spChg>
        <pc:picChg chg="add mod">
          <ac:chgData name="WONG, Ho Yan" userId="f6199d09-b95e-4d1f-96d9-cd9e10f94379" providerId="ADAL" clId="{401EAE6D-29D5-46ED-8B4A-73B64DDE8786}" dt="2025-12-01T04:08:24.418" v="7570" actId="14100"/>
          <ac:picMkLst>
            <pc:docMk/>
            <pc:sldMk cId="1400811135" sldId="297"/>
            <ac:picMk id="4" creationId="{72457610-C33F-A1F2-13D8-E75101B8482E}"/>
          </ac:picMkLst>
        </pc:picChg>
        <pc:picChg chg="add del mod">
          <ac:chgData name="WONG, Ho Yan" userId="f6199d09-b95e-4d1f-96d9-cd9e10f94379" providerId="ADAL" clId="{401EAE6D-29D5-46ED-8B4A-73B64DDE8786}" dt="2025-12-01T04:08:00.459" v="7561" actId="478"/>
          <ac:picMkLst>
            <pc:docMk/>
            <pc:sldMk cId="1400811135" sldId="297"/>
            <ac:picMk id="6" creationId="{BC46D32B-2440-B4BC-D5A5-DB80F1B4CD61}"/>
          </ac:picMkLst>
        </pc:picChg>
      </pc:sldChg>
      <pc:sldChg chg="delSp modSp add mod">
        <pc:chgData name="WONG, Ho Yan" userId="f6199d09-b95e-4d1f-96d9-cd9e10f94379" providerId="ADAL" clId="{401EAE6D-29D5-46ED-8B4A-73B64DDE8786}" dt="2025-11-28T08:22:35.228" v="4530" actId="1076"/>
        <pc:sldMkLst>
          <pc:docMk/>
          <pc:sldMk cId="2059469569" sldId="298"/>
        </pc:sldMkLst>
        <pc:spChg chg="mod">
          <ac:chgData name="WONG, Ho Yan" userId="f6199d09-b95e-4d1f-96d9-cd9e10f94379" providerId="ADAL" clId="{401EAE6D-29D5-46ED-8B4A-73B64DDE8786}" dt="2025-11-28T08:22:35.228" v="4530" actId="1076"/>
          <ac:spMkLst>
            <pc:docMk/>
            <pc:sldMk cId="2059469569" sldId="298"/>
            <ac:spMk id="248" creationId="{6EAA2152-50B7-771E-EBCD-DB26DBEF22B6}"/>
          </ac:spMkLst>
        </pc:spChg>
      </pc:sldChg>
      <pc:sldChg chg="add modNotesTx">
        <pc:chgData name="WONG, Ho Yan" userId="f6199d09-b95e-4d1f-96d9-cd9e10f94379" providerId="ADAL" clId="{401EAE6D-29D5-46ED-8B4A-73B64DDE8786}" dt="2025-12-01T06:37:52.177" v="8244" actId="6549"/>
        <pc:sldMkLst>
          <pc:docMk/>
          <pc:sldMk cId="459788317" sldId="299"/>
        </pc:sldMkLst>
      </pc:sldChg>
      <pc:sldChg chg="delSp add mod modNotesTx">
        <pc:chgData name="WONG, Ho Yan" userId="f6199d09-b95e-4d1f-96d9-cd9e10f94379" providerId="ADAL" clId="{401EAE6D-29D5-46ED-8B4A-73B64DDE8786}" dt="2025-12-01T06:38:05.676" v="8248" actId="6549"/>
        <pc:sldMkLst>
          <pc:docMk/>
          <pc:sldMk cId="4275570746" sldId="300"/>
        </pc:sldMkLst>
      </pc:sldChg>
      <pc:sldChg chg="delSp add mod">
        <pc:chgData name="WONG, Ho Yan" userId="f6199d09-b95e-4d1f-96d9-cd9e10f94379" providerId="ADAL" clId="{401EAE6D-29D5-46ED-8B4A-73B64DDE8786}" dt="2025-11-28T08:25:36.823" v="4573" actId="478"/>
        <pc:sldMkLst>
          <pc:docMk/>
          <pc:sldMk cId="1077309361" sldId="301"/>
        </pc:sldMkLst>
      </pc:sldChg>
      <pc:sldChg chg="delSp add mod modNotesTx">
        <pc:chgData name="WONG, Ho Yan" userId="f6199d09-b95e-4d1f-96d9-cd9e10f94379" providerId="ADAL" clId="{401EAE6D-29D5-46ED-8B4A-73B64DDE8786}" dt="2025-12-01T06:38:24.639" v="8255" actId="20577"/>
        <pc:sldMkLst>
          <pc:docMk/>
          <pc:sldMk cId="1735763609" sldId="302"/>
        </pc:sldMkLst>
      </pc:sldChg>
      <pc:sldChg chg="delSp add mod">
        <pc:chgData name="WONG, Ho Yan" userId="f6199d09-b95e-4d1f-96d9-cd9e10f94379" providerId="ADAL" clId="{401EAE6D-29D5-46ED-8B4A-73B64DDE8786}" dt="2025-11-28T08:26:35.462" v="4587" actId="478"/>
        <pc:sldMkLst>
          <pc:docMk/>
          <pc:sldMk cId="672623010" sldId="303"/>
        </pc:sldMkLst>
      </pc:sldChg>
      <pc:sldChg chg="add">
        <pc:chgData name="WONG, Ho Yan" userId="f6199d09-b95e-4d1f-96d9-cd9e10f94379" providerId="ADAL" clId="{401EAE6D-29D5-46ED-8B4A-73B64DDE8786}" dt="2025-11-28T08:26:19.229" v="4581"/>
        <pc:sldMkLst>
          <pc:docMk/>
          <pc:sldMk cId="2809512287" sldId="304"/>
        </pc:sldMkLst>
      </pc:sldChg>
      <pc:sldChg chg="delSp modSp add mod delAnim">
        <pc:chgData name="WONG, Ho Yan" userId="f6199d09-b95e-4d1f-96d9-cd9e10f94379" providerId="ADAL" clId="{401EAE6D-29D5-46ED-8B4A-73B64DDE8786}" dt="2025-11-30T16:38:46.037" v="6033" actId="20577"/>
        <pc:sldMkLst>
          <pc:docMk/>
          <pc:sldMk cId="1426281721" sldId="305"/>
        </pc:sldMkLst>
        <pc:spChg chg="mod">
          <ac:chgData name="WONG, Ho Yan" userId="f6199d09-b95e-4d1f-96d9-cd9e10f94379" providerId="ADAL" clId="{401EAE6D-29D5-46ED-8B4A-73B64DDE8786}" dt="2025-11-30T16:38:46.037" v="6033" actId="20577"/>
          <ac:spMkLst>
            <pc:docMk/>
            <pc:sldMk cId="1426281721" sldId="305"/>
            <ac:spMk id="242" creationId="{59211DC9-79E5-3233-61BC-C48478165AAE}"/>
          </ac:spMkLst>
        </pc:spChg>
      </pc:sldChg>
      <pc:sldChg chg="delSp modSp add mod">
        <pc:chgData name="WONG, Ho Yan" userId="f6199d09-b95e-4d1f-96d9-cd9e10f94379" providerId="ADAL" clId="{401EAE6D-29D5-46ED-8B4A-73B64DDE8786}" dt="2025-11-28T08:27:08.356" v="4601" actId="1076"/>
        <pc:sldMkLst>
          <pc:docMk/>
          <pc:sldMk cId="1835374611" sldId="306"/>
        </pc:sldMkLst>
        <pc:spChg chg="mod">
          <ac:chgData name="WONG, Ho Yan" userId="f6199d09-b95e-4d1f-96d9-cd9e10f94379" providerId="ADAL" clId="{401EAE6D-29D5-46ED-8B4A-73B64DDE8786}" dt="2025-11-28T08:27:08.356" v="4601" actId="1076"/>
          <ac:spMkLst>
            <pc:docMk/>
            <pc:sldMk cId="1835374611" sldId="306"/>
            <ac:spMk id="5" creationId="{C372E6E8-C761-13EE-9763-476D8AE1D217}"/>
          </ac:spMkLst>
        </pc:spChg>
      </pc:sldChg>
      <pc:sldChg chg="addSp delSp modSp add mod modClrScheme chgLayout">
        <pc:chgData name="WONG, Ho Yan" userId="f6199d09-b95e-4d1f-96d9-cd9e10f94379" providerId="ADAL" clId="{401EAE6D-29D5-46ED-8B4A-73B64DDE8786}" dt="2025-12-01T06:00:45.021" v="7976" actId="14100"/>
        <pc:sldMkLst>
          <pc:docMk/>
          <pc:sldMk cId="1610812593" sldId="307"/>
        </pc:sldMkLst>
        <pc:spChg chg="mod ord">
          <ac:chgData name="WONG, Ho Yan" userId="f6199d09-b95e-4d1f-96d9-cd9e10f94379" providerId="ADAL" clId="{401EAE6D-29D5-46ED-8B4A-73B64DDE8786}" dt="2025-12-01T06:00:45.021" v="7976" actId="14100"/>
          <ac:spMkLst>
            <pc:docMk/>
            <pc:sldMk cId="1610812593" sldId="307"/>
            <ac:spMk id="9" creationId="{750F9D14-7146-3AE7-858D-141853D5F42C}"/>
          </ac:spMkLst>
        </pc:spChg>
        <pc:spChg chg="mod">
          <ac:chgData name="WONG, Ho Yan" userId="f6199d09-b95e-4d1f-96d9-cd9e10f94379" providerId="ADAL" clId="{401EAE6D-29D5-46ED-8B4A-73B64DDE8786}" dt="2025-12-01T06:00:31.297" v="7974" actId="26606"/>
          <ac:spMkLst>
            <pc:docMk/>
            <pc:sldMk cId="1610812593" sldId="307"/>
            <ac:spMk id="275" creationId="{C87D3C8A-88C8-0B5E-38CC-EE45B66A05F2}"/>
          </ac:spMkLst>
        </pc:spChg>
        <pc:spChg chg="mod ord modVis">
          <ac:chgData name="WONG, Ho Yan" userId="f6199d09-b95e-4d1f-96d9-cd9e10f94379" providerId="ADAL" clId="{401EAE6D-29D5-46ED-8B4A-73B64DDE8786}" dt="2025-12-01T06:00:31.297" v="7974" actId="26606"/>
          <ac:spMkLst>
            <pc:docMk/>
            <pc:sldMk cId="1610812593" sldId="307"/>
            <ac:spMk id="279" creationId="{F18D666E-8A45-6D6F-A6A0-25AD4F182276}"/>
          </ac:spMkLst>
        </pc:spChg>
        <pc:picChg chg="add mod">
          <ac:chgData name="WONG, Ho Yan" userId="f6199d09-b95e-4d1f-96d9-cd9e10f94379" providerId="ADAL" clId="{401EAE6D-29D5-46ED-8B4A-73B64DDE8786}" dt="2025-12-01T06:00:31.728" v="7975" actId="1076"/>
          <ac:picMkLst>
            <pc:docMk/>
            <pc:sldMk cId="1610812593" sldId="307"/>
            <ac:picMk id="2" creationId="{86AC7A5C-A28A-D0B7-D760-C999B78C10ED}"/>
          </ac:picMkLst>
        </pc:picChg>
      </pc:sldChg>
      <pc:sldChg chg="addSp delSp modSp add mod modAnim modNotesTx">
        <pc:chgData name="WONG, Ho Yan" userId="f6199d09-b95e-4d1f-96d9-cd9e10f94379" providerId="ADAL" clId="{401EAE6D-29D5-46ED-8B4A-73B64DDE8786}" dt="2025-12-01T09:52:21.138" v="8324" actId="20577"/>
        <pc:sldMkLst>
          <pc:docMk/>
          <pc:sldMk cId="3667516053" sldId="308"/>
        </pc:sldMkLst>
        <pc:spChg chg="mod">
          <ac:chgData name="WONG, Ho Yan" userId="f6199d09-b95e-4d1f-96d9-cd9e10f94379" providerId="ADAL" clId="{401EAE6D-29D5-46ED-8B4A-73B64DDE8786}" dt="2025-12-01T06:25:27.920" v="8212" actId="1076"/>
          <ac:spMkLst>
            <pc:docMk/>
            <pc:sldMk cId="3667516053" sldId="308"/>
            <ac:spMk id="5" creationId="{FB9A60BC-9AED-94A9-0A2F-D5C0B42C3C2C}"/>
          </ac:spMkLst>
        </pc:spChg>
        <pc:spChg chg="mod">
          <ac:chgData name="WONG, Ho Yan" userId="f6199d09-b95e-4d1f-96d9-cd9e10f94379" providerId="ADAL" clId="{401EAE6D-29D5-46ED-8B4A-73B64DDE8786}" dt="2025-12-01T06:24:17.296" v="8201" actId="1076"/>
          <ac:spMkLst>
            <pc:docMk/>
            <pc:sldMk cId="3667516053" sldId="308"/>
            <ac:spMk id="275" creationId="{93DB4C72-45C5-1738-0C5A-CD269ECD8852}"/>
          </ac:spMkLst>
        </pc:spChg>
        <pc:picChg chg="add mod">
          <ac:chgData name="WONG, Ho Yan" userId="f6199d09-b95e-4d1f-96d9-cd9e10f94379" providerId="ADAL" clId="{401EAE6D-29D5-46ED-8B4A-73B64DDE8786}" dt="2025-12-01T06:25:01.232" v="8207" actId="1076"/>
          <ac:picMkLst>
            <pc:docMk/>
            <pc:sldMk cId="3667516053" sldId="308"/>
            <ac:picMk id="3" creationId="{BAEE75C4-7F4A-7753-BBB4-2BC5294AB1B9}"/>
          </ac:picMkLst>
        </pc:picChg>
        <pc:picChg chg="mod ord">
          <ac:chgData name="WONG, Ho Yan" userId="f6199d09-b95e-4d1f-96d9-cd9e10f94379" providerId="ADAL" clId="{401EAE6D-29D5-46ED-8B4A-73B64DDE8786}" dt="2025-12-01T06:25:53.736" v="8216" actId="1076"/>
          <ac:picMkLst>
            <pc:docMk/>
            <pc:sldMk cId="3667516053" sldId="308"/>
            <ac:picMk id="14" creationId="{B8E12CD4-1CE8-4ED0-BDAE-2F61966E0E73}"/>
          </ac:picMkLst>
        </pc:picChg>
      </pc:sldChg>
      <pc:sldChg chg="add modNotesTx">
        <pc:chgData name="WONG, Ho Yan" userId="f6199d09-b95e-4d1f-96d9-cd9e10f94379" providerId="ADAL" clId="{401EAE6D-29D5-46ED-8B4A-73B64DDE8786}" dt="2025-12-01T06:38:45.030" v="8256" actId="6549"/>
        <pc:sldMkLst>
          <pc:docMk/>
          <pc:sldMk cId="2192858670" sldId="309"/>
        </pc:sldMkLst>
      </pc:sldChg>
      <pc:sldChg chg="modSp add mod modNotesTx">
        <pc:chgData name="WONG, Ho Yan" userId="f6199d09-b95e-4d1f-96d9-cd9e10f94379" providerId="ADAL" clId="{401EAE6D-29D5-46ED-8B4A-73B64DDE8786}" dt="2025-12-01T06:38:55.194" v="8257" actId="20577"/>
        <pc:sldMkLst>
          <pc:docMk/>
          <pc:sldMk cId="2904471668" sldId="310"/>
        </pc:sldMkLst>
        <pc:spChg chg="mod">
          <ac:chgData name="WONG, Ho Yan" userId="f6199d09-b95e-4d1f-96d9-cd9e10f94379" providerId="ADAL" clId="{401EAE6D-29D5-46ED-8B4A-73B64DDE8786}" dt="2025-11-28T08:37:55.347" v="4742" actId="20577"/>
          <ac:spMkLst>
            <pc:docMk/>
            <pc:sldMk cId="2904471668" sldId="310"/>
            <ac:spMk id="2" creationId="{2F3AA2C7-CFD3-E77E-D4ED-CE1B984932BC}"/>
          </ac:spMkLst>
        </pc:spChg>
      </pc:sldChg>
      <pc:sldChg chg="addSp delSp modSp add mod delAnim modAnim modNotesTx">
        <pc:chgData name="WONG, Ho Yan" userId="f6199d09-b95e-4d1f-96d9-cd9e10f94379" providerId="ADAL" clId="{401EAE6D-29D5-46ED-8B4A-73B64DDE8786}" dt="2025-12-01T09:48:52.803" v="8323" actId="478"/>
        <pc:sldMkLst>
          <pc:docMk/>
          <pc:sldMk cId="1018878813" sldId="312"/>
        </pc:sldMkLst>
        <pc:spChg chg="add mod">
          <ac:chgData name="WONG, Ho Yan" userId="f6199d09-b95e-4d1f-96d9-cd9e10f94379" providerId="ADAL" clId="{401EAE6D-29D5-46ED-8B4A-73B64DDE8786}" dt="2025-11-30T16:25:51.875" v="5143" actId="1076"/>
          <ac:spMkLst>
            <pc:docMk/>
            <pc:sldMk cId="1018878813" sldId="312"/>
            <ac:spMk id="10" creationId="{99E59E83-7CC3-27E1-63EA-EA5F1CE9AE4E}"/>
          </ac:spMkLst>
        </pc:spChg>
        <pc:spChg chg="add mod">
          <ac:chgData name="WONG, Ho Yan" userId="f6199d09-b95e-4d1f-96d9-cd9e10f94379" providerId="ADAL" clId="{401EAE6D-29D5-46ED-8B4A-73B64DDE8786}" dt="2025-11-30T16:26:26.979" v="5148" actId="1076"/>
          <ac:spMkLst>
            <pc:docMk/>
            <pc:sldMk cId="1018878813" sldId="312"/>
            <ac:spMk id="11" creationId="{3EBFF24B-B99E-7696-80B8-93CDF1DB88C2}"/>
          </ac:spMkLst>
        </pc:spChg>
        <pc:spChg chg="add del mod">
          <ac:chgData name="WONG, Ho Yan" userId="f6199d09-b95e-4d1f-96d9-cd9e10f94379" providerId="ADAL" clId="{401EAE6D-29D5-46ED-8B4A-73B64DDE8786}" dt="2025-12-01T09:48:52.803" v="8323" actId="478"/>
          <ac:spMkLst>
            <pc:docMk/>
            <pc:sldMk cId="1018878813" sldId="312"/>
            <ac:spMk id="12" creationId="{20C702B3-F80C-9E7D-EB52-6BAB863A6D18}"/>
          </ac:spMkLst>
        </pc:spChg>
        <pc:spChg chg="add del mod">
          <ac:chgData name="WONG, Ho Yan" userId="f6199d09-b95e-4d1f-96d9-cd9e10f94379" providerId="ADAL" clId="{401EAE6D-29D5-46ED-8B4A-73B64DDE8786}" dt="2025-12-01T09:48:51.197" v="8322" actId="478"/>
          <ac:spMkLst>
            <pc:docMk/>
            <pc:sldMk cId="1018878813" sldId="312"/>
            <ac:spMk id="13" creationId="{855D69FB-4B0C-4C5E-2026-BE19C14E38A9}"/>
          </ac:spMkLst>
        </pc:spChg>
        <pc:spChg chg="mod">
          <ac:chgData name="WONG, Ho Yan" userId="f6199d09-b95e-4d1f-96d9-cd9e10f94379" providerId="ADAL" clId="{401EAE6D-29D5-46ED-8B4A-73B64DDE8786}" dt="2025-11-30T16:26:44.611" v="5152" actId="1076"/>
          <ac:spMkLst>
            <pc:docMk/>
            <pc:sldMk cId="1018878813" sldId="312"/>
            <ac:spMk id="213" creationId="{93D44302-09B4-3160-92C6-C3FB8CF2758D}"/>
          </ac:spMkLst>
        </pc:spChg>
        <pc:picChg chg="add mod">
          <ac:chgData name="WONG, Ho Yan" userId="f6199d09-b95e-4d1f-96d9-cd9e10f94379" providerId="ADAL" clId="{401EAE6D-29D5-46ED-8B4A-73B64DDE8786}" dt="2025-11-30T16:26:26.979" v="5148" actId="1076"/>
          <ac:picMkLst>
            <pc:docMk/>
            <pc:sldMk cId="1018878813" sldId="312"/>
            <ac:picMk id="7" creationId="{6D81CFC9-3AC3-AB4F-9EB5-D90DD350185D}"/>
          </ac:picMkLst>
        </pc:picChg>
        <pc:picChg chg="add mod modCrop">
          <ac:chgData name="WONG, Ho Yan" userId="f6199d09-b95e-4d1f-96d9-cd9e10f94379" providerId="ADAL" clId="{401EAE6D-29D5-46ED-8B4A-73B64DDE8786}" dt="2025-11-30T16:26:11.015" v="5147" actId="1076"/>
          <ac:picMkLst>
            <pc:docMk/>
            <pc:sldMk cId="1018878813" sldId="312"/>
            <ac:picMk id="9" creationId="{56C9E9E4-A677-58A8-6E66-068C91AB93C8}"/>
          </ac:picMkLst>
        </pc:picChg>
      </pc:sldChg>
      <pc:sldChg chg="addSp delSp modSp add mod ord modNotesTx">
        <pc:chgData name="WONG, Ho Yan" userId="f6199d09-b95e-4d1f-96d9-cd9e10f94379" providerId="ADAL" clId="{401EAE6D-29D5-46ED-8B4A-73B64DDE8786}" dt="2025-12-01T04:01:02.829" v="7560" actId="1037"/>
        <pc:sldMkLst>
          <pc:docMk/>
          <pc:sldMk cId="4154521528" sldId="313"/>
        </pc:sldMkLst>
        <pc:spChg chg="mod">
          <ac:chgData name="WONG, Ho Yan" userId="f6199d09-b95e-4d1f-96d9-cd9e10f94379" providerId="ADAL" clId="{401EAE6D-29D5-46ED-8B4A-73B64DDE8786}" dt="2025-11-30T17:18:18.835" v="6836" actId="1076"/>
          <ac:spMkLst>
            <pc:docMk/>
            <pc:sldMk cId="4154521528" sldId="313"/>
            <ac:spMk id="212" creationId="{59C7BC95-F5AA-3C40-DACC-2C3FA54BC999}"/>
          </ac:spMkLst>
        </pc:spChg>
        <pc:picChg chg="add mod">
          <ac:chgData name="WONG, Ho Yan" userId="f6199d09-b95e-4d1f-96d9-cd9e10f94379" providerId="ADAL" clId="{401EAE6D-29D5-46ED-8B4A-73B64DDE8786}" dt="2025-12-01T04:01:02.829" v="7560" actId="1037"/>
          <ac:picMkLst>
            <pc:docMk/>
            <pc:sldMk cId="4154521528" sldId="313"/>
            <ac:picMk id="3" creationId="{DAC03B45-97A0-5B62-FBA4-3DC039370F74}"/>
          </ac:picMkLst>
        </pc:picChg>
      </pc:sldChg>
      <pc:sldChg chg="addSp delSp modSp add mod modNotesTx">
        <pc:chgData name="WONG, Ho Yan" userId="f6199d09-b95e-4d1f-96d9-cd9e10f94379" providerId="ADAL" clId="{401EAE6D-29D5-46ED-8B4A-73B64DDE8786}" dt="2025-11-30T17:24:32.144" v="7376" actId="20577"/>
        <pc:sldMkLst>
          <pc:docMk/>
          <pc:sldMk cId="812498316" sldId="314"/>
        </pc:sldMkLst>
        <pc:spChg chg="mod">
          <ac:chgData name="WONG, Ho Yan" userId="f6199d09-b95e-4d1f-96d9-cd9e10f94379" providerId="ADAL" clId="{401EAE6D-29D5-46ED-8B4A-73B64DDE8786}" dt="2025-11-30T16:42:34.521" v="6058" actId="1076"/>
          <ac:spMkLst>
            <pc:docMk/>
            <pc:sldMk cId="812498316" sldId="314"/>
            <ac:spMk id="212" creationId="{E795D807-0791-FA2A-83F2-279DF8A43647}"/>
          </ac:spMkLst>
        </pc:spChg>
        <pc:picChg chg="add mod">
          <ac:chgData name="WONG, Ho Yan" userId="f6199d09-b95e-4d1f-96d9-cd9e10f94379" providerId="ADAL" clId="{401EAE6D-29D5-46ED-8B4A-73B64DDE8786}" dt="2025-11-30T16:42:30.080" v="6056" actId="1076"/>
          <ac:picMkLst>
            <pc:docMk/>
            <pc:sldMk cId="812498316" sldId="314"/>
            <ac:picMk id="3" creationId="{66BBB1D5-6BDF-DD5D-0C2D-BFE1B6179C0B}"/>
          </ac:picMkLst>
        </pc:picChg>
      </pc:sldChg>
      <pc:sldChg chg="add modNotesTx">
        <pc:chgData name="WONG, Ho Yan" userId="f6199d09-b95e-4d1f-96d9-cd9e10f94379" providerId="ADAL" clId="{401EAE6D-29D5-46ED-8B4A-73B64DDE8786}" dt="2025-11-30T17:23:45.015" v="7359" actId="20577"/>
        <pc:sldMkLst>
          <pc:docMk/>
          <pc:sldMk cId="2289395334" sldId="315"/>
        </pc:sldMkLst>
      </pc:sldChg>
      <pc:sldChg chg="addSp delSp modSp add mod">
        <pc:chgData name="WONG, Ho Yan" userId="f6199d09-b95e-4d1f-96d9-cd9e10f94379" providerId="ADAL" clId="{401EAE6D-29D5-46ED-8B4A-73B64DDE8786}" dt="2025-12-01T06:09:02.607" v="7989" actId="14100"/>
        <pc:sldMkLst>
          <pc:docMk/>
          <pc:sldMk cId="426707186" sldId="316"/>
        </pc:sldMkLst>
        <pc:spChg chg="add mod">
          <ac:chgData name="WONG, Ho Yan" userId="f6199d09-b95e-4d1f-96d9-cd9e10f94379" providerId="ADAL" clId="{401EAE6D-29D5-46ED-8B4A-73B64DDE8786}" dt="2025-12-01T05:42:35.986" v="7884"/>
          <ac:spMkLst>
            <pc:docMk/>
            <pc:sldMk cId="426707186" sldId="316"/>
            <ac:spMk id="2" creationId="{1B06E2B7-0AC8-6D02-7A74-F4F2C3BF986F}"/>
          </ac:spMkLst>
        </pc:spChg>
        <pc:spChg chg="mod">
          <ac:chgData name="WONG, Ho Yan" userId="f6199d09-b95e-4d1f-96d9-cd9e10f94379" providerId="ADAL" clId="{401EAE6D-29D5-46ED-8B4A-73B64DDE8786}" dt="2025-12-01T06:09:02.607" v="7989" actId="14100"/>
          <ac:spMkLst>
            <pc:docMk/>
            <pc:sldMk cId="426707186" sldId="316"/>
            <ac:spMk id="3" creationId="{9BFB21F6-33E4-0BCD-006A-6E0D398D1DDD}"/>
          </ac:spMkLst>
        </pc:spChg>
        <pc:spChg chg="add del mod">
          <ac:chgData name="WONG, Ho Yan" userId="f6199d09-b95e-4d1f-96d9-cd9e10f94379" providerId="ADAL" clId="{401EAE6D-29D5-46ED-8B4A-73B64DDE8786}" dt="2025-12-01T05:42:41.103" v="7886" actId="478"/>
          <ac:spMkLst>
            <pc:docMk/>
            <pc:sldMk cId="426707186" sldId="316"/>
            <ac:spMk id="5" creationId="{98C3A185-18A9-144F-A7BA-FC3E692A2787}"/>
          </ac:spMkLst>
        </pc:spChg>
        <pc:spChg chg="del">
          <ac:chgData name="WONG, Ho Yan" userId="f6199d09-b95e-4d1f-96d9-cd9e10f94379" providerId="ADAL" clId="{401EAE6D-29D5-46ED-8B4A-73B64DDE8786}" dt="2025-12-01T05:42:37.969" v="7885" actId="478"/>
          <ac:spMkLst>
            <pc:docMk/>
            <pc:sldMk cId="426707186" sldId="316"/>
            <ac:spMk id="275" creationId="{BFAFBF44-195F-6AAB-FF28-8924A1E58D17}"/>
          </ac:spMkLst>
        </pc:spChg>
        <pc:picChg chg="add mod modCrop">
          <ac:chgData name="WONG, Ho Yan" userId="f6199d09-b95e-4d1f-96d9-cd9e10f94379" providerId="ADAL" clId="{401EAE6D-29D5-46ED-8B4A-73B64DDE8786}" dt="2025-12-01T06:08:14.790" v="7984" actId="1076"/>
          <ac:picMkLst>
            <pc:docMk/>
            <pc:sldMk cId="426707186" sldId="316"/>
            <ac:picMk id="7" creationId="{5DE984B2-00A2-8401-B133-F3B37AFEE516}"/>
          </ac:picMkLst>
        </pc:picChg>
        <pc:picChg chg="del">
          <ac:chgData name="WONG, Ho Yan" userId="f6199d09-b95e-4d1f-96d9-cd9e10f94379" providerId="ADAL" clId="{401EAE6D-29D5-46ED-8B4A-73B64DDE8786}" dt="2025-12-01T04:10:41.944" v="7590" actId="478"/>
          <ac:picMkLst>
            <pc:docMk/>
            <pc:sldMk cId="426707186" sldId="316"/>
            <ac:picMk id="8" creationId="{AF834F8A-735C-7258-DD65-4696EEA2621B}"/>
          </ac:picMkLst>
        </pc:picChg>
      </pc:sldChg>
      <pc:sldChg chg="modSp add del mod">
        <pc:chgData name="WONG, Ho Yan" userId="f6199d09-b95e-4d1f-96d9-cd9e10f94379" providerId="ADAL" clId="{401EAE6D-29D5-46ED-8B4A-73B64DDE8786}" dt="2025-12-01T09:42:51.129" v="8301" actId="2696"/>
        <pc:sldMkLst>
          <pc:docMk/>
          <pc:sldMk cId="2644046950" sldId="317"/>
        </pc:sldMkLst>
        <pc:spChg chg="mod">
          <ac:chgData name="WONG, Ho Yan" userId="f6199d09-b95e-4d1f-96d9-cd9e10f94379" providerId="ADAL" clId="{401EAE6D-29D5-46ED-8B4A-73B64DDE8786}" dt="2025-12-01T06:09:12.363" v="7990" actId="6549"/>
          <ac:spMkLst>
            <pc:docMk/>
            <pc:sldMk cId="2644046950" sldId="317"/>
            <ac:spMk id="3" creationId="{9BCFDD1B-49D3-161F-54A5-F4184ECD236D}"/>
          </ac:spMkLst>
        </pc:spChg>
        <pc:spChg chg="mod">
          <ac:chgData name="WONG, Ho Yan" userId="f6199d09-b95e-4d1f-96d9-cd9e10f94379" providerId="ADAL" clId="{401EAE6D-29D5-46ED-8B4A-73B64DDE8786}" dt="2025-12-01T05:41:20.237" v="7864" actId="1076"/>
          <ac:spMkLst>
            <pc:docMk/>
            <pc:sldMk cId="2644046950" sldId="317"/>
            <ac:spMk id="275" creationId="{95F1ACA7-721F-0634-69A5-83A9CFBB3F9E}"/>
          </ac:spMkLst>
        </pc:spChg>
        <pc:picChg chg="mod">
          <ac:chgData name="WONG, Ho Yan" userId="f6199d09-b95e-4d1f-96d9-cd9e10f94379" providerId="ADAL" clId="{401EAE6D-29D5-46ED-8B4A-73B64DDE8786}" dt="2025-12-01T05:43:12.871" v="7890" actId="14100"/>
          <ac:picMkLst>
            <pc:docMk/>
            <pc:sldMk cId="2644046950" sldId="317"/>
            <ac:picMk id="8" creationId="{0451092E-BECD-C72F-A702-5900D9D91BEF}"/>
          </ac:picMkLst>
        </pc:picChg>
      </pc:sldChg>
      <pc:sldChg chg="addSp delSp modSp add del mod addAnim delAnim modAnim modNotesTx">
        <pc:chgData name="WONG, Ho Yan" userId="f6199d09-b95e-4d1f-96d9-cd9e10f94379" providerId="ADAL" clId="{401EAE6D-29D5-46ED-8B4A-73B64DDE8786}" dt="2025-12-02T04:22:44.820" v="8432" actId="2696"/>
        <pc:sldMkLst>
          <pc:docMk/>
          <pc:sldMk cId="2348860923" sldId="318"/>
        </pc:sldMkLst>
        <pc:spChg chg="add mod">
          <ac:chgData name="WONG, Ho Yan" userId="f6199d09-b95e-4d1f-96d9-cd9e10f94379" providerId="ADAL" clId="{401EAE6D-29D5-46ED-8B4A-73B64DDE8786}" dt="2025-12-01T05:44:44.375" v="7956"/>
          <ac:spMkLst>
            <pc:docMk/>
            <pc:sldMk cId="2348860923" sldId="318"/>
            <ac:spMk id="2" creationId="{9878C125-95A5-DD9F-EEE4-700FE84E6E80}"/>
          </ac:spMkLst>
        </pc:spChg>
        <pc:spChg chg="add del mod">
          <ac:chgData name="WONG, Ho Yan" userId="f6199d09-b95e-4d1f-96d9-cd9e10f94379" providerId="ADAL" clId="{401EAE6D-29D5-46ED-8B4A-73B64DDE8786}" dt="2025-12-01T05:44:49.172" v="7958" actId="478"/>
          <ac:spMkLst>
            <pc:docMk/>
            <pc:sldMk cId="2348860923" sldId="318"/>
            <ac:spMk id="5" creationId="{2F0F1B49-4973-4205-009D-9482063A8D70}"/>
          </ac:spMkLst>
        </pc:spChg>
        <pc:spChg chg="del">
          <ac:chgData name="WONG, Ho Yan" userId="f6199d09-b95e-4d1f-96d9-cd9e10f94379" providerId="ADAL" clId="{401EAE6D-29D5-46ED-8B4A-73B64DDE8786}" dt="2025-12-01T05:44:45.962" v="7957" actId="478"/>
          <ac:spMkLst>
            <pc:docMk/>
            <pc:sldMk cId="2348860923" sldId="318"/>
            <ac:spMk id="241" creationId="{00000000-0000-0000-0000-000000000000}"/>
          </ac:spMkLst>
        </pc:spChg>
        <pc:spChg chg="mod">
          <ac:chgData name="WONG, Ho Yan" userId="f6199d09-b95e-4d1f-96d9-cd9e10f94379" providerId="ADAL" clId="{401EAE6D-29D5-46ED-8B4A-73B64DDE8786}" dt="2025-12-01T09:12:53.965" v="8291" actId="1076"/>
          <ac:spMkLst>
            <pc:docMk/>
            <pc:sldMk cId="2348860923" sldId="318"/>
            <ac:spMk id="242" creationId="{00000000-0000-0000-0000-000000000000}"/>
          </ac:spMkLst>
        </pc:spChg>
        <pc:picChg chg="del">
          <ac:chgData name="WONG, Ho Yan" userId="f6199d09-b95e-4d1f-96d9-cd9e10f94379" providerId="ADAL" clId="{401EAE6D-29D5-46ED-8B4A-73B64DDE8786}" dt="2025-12-01T04:29:24.381" v="7707" actId="478"/>
          <ac:picMkLst>
            <pc:docMk/>
            <pc:sldMk cId="2348860923" sldId="318"/>
            <ac:picMk id="3" creationId="{975DDCA8-B065-35A0-B64A-6CA2C40EB40D}"/>
          </ac:picMkLst>
        </pc:picChg>
        <pc:picChg chg="add del">
          <ac:chgData name="WONG, Ho Yan" userId="f6199d09-b95e-4d1f-96d9-cd9e10f94379" providerId="ADAL" clId="{401EAE6D-29D5-46ED-8B4A-73B64DDE8786}" dt="2025-12-01T06:15:16.207" v="8046" actId="22"/>
          <ac:picMkLst>
            <pc:docMk/>
            <pc:sldMk cId="2348860923" sldId="318"/>
            <ac:picMk id="7" creationId="{4685BC43-021B-D3AA-89A5-AEC8572C4B1A}"/>
          </ac:picMkLst>
        </pc:picChg>
        <pc:picChg chg="add mod">
          <ac:chgData name="WONG, Ho Yan" userId="f6199d09-b95e-4d1f-96d9-cd9e10f94379" providerId="ADAL" clId="{401EAE6D-29D5-46ED-8B4A-73B64DDE8786}" dt="2025-12-01T06:15:38.782" v="8052" actId="1076"/>
          <ac:picMkLst>
            <pc:docMk/>
            <pc:sldMk cId="2348860923" sldId="318"/>
            <ac:picMk id="9" creationId="{E3B567D0-D666-3B8F-365D-BAFCFB7D8B04}"/>
          </ac:picMkLst>
        </pc:picChg>
        <pc:picChg chg="add mod">
          <ac:chgData name="WONG, Ho Yan" userId="f6199d09-b95e-4d1f-96d9-cd9e10f94379" providerId="ADAL" clId="{401EAE6D-29D5-46ED-8B4A-73B64DDE8786}" dt="2025-12-01T06:16:30.621" v="8057" actId="14100"/>
          <ac:picMkLst>
            <pc:docMk/>
            <pc:sldMk cId="2348860923" sldId="318"/>
            <ac:picMk id="11" creationId="{4EFD08BC-CB1D-AA44-2FB8-7B10C15E28D4}"/>
          </ac:picMkLst>
        </pc:picChg>
      </pc:sldChg>
      <pc:sldChg chg="addSp delSp modSp add mod ord addAnim delAnim modAnim modNotesTx">
        <pc:chgData name="WONG, Ho Yan" userId="f6199d09-b95e-4d1f-96d9-cd9e10f94379" providerId="ADAL" clId="{401EAE6D-29D5-46ED-8B4A-73B64DDE8786}" dt="2025-12-02T04:03:27.830" v="8431"/>
        <pc:sldMkLst>
          <pc:docMk/>
          <pc:sldMk cId="3089434072" sldId="319"/>
        </pc:sldMkLst>
        <pc:spChg chg="add mod">
          <ac:chgData name="WONG, Ho Yan" userId="f6199d09-b95e-4d1f-96d9-cd9e10f94379" providerId="ADAL" clId="{401EAE6D-29D5-46ED-8B4A-73B64DDE8786}" dt="2025-12-01T04:28:25.567" v="7702" actId="164"/>
          <ac:spMkLst>
            <pc:docMk/>
            <pc:sldMk cId="3089434072" sldId="319"/>
            <ac:spMk id="11" creationId="{C0E44ACF-7981-D1CB-8324-21DEF8740FD4}"/>
          </ac:spMkLst>
        </pc:spChg>
        <pc:spChg chg="add mod">
          <ac:chgData name="WONG, Ho Yan" userId="f6199d09-b95e-4d1f-96d9-cd9e10f94379" providerId="ADAL" clId="{401EAE6D-29D5-46ED-8B4A-73B64DDE8786}" dt="2025-12-01T04:28:25.567" v="7702" actId="164"/>
          <ac:spMkLst>
            <pc:docMk/>
            <pc:sldMk cId="3089434072" sldId="319"/>
            <ac:spMk id="12" creationId="{B0FF062C-3F08-AEF9-5D2C-A8C703B94F8C}"/>
          </ac:spMkLst>
        </pc:spChg>
        <pc:spChg chg="mod">
          <ac:chgData name="WONG, Ho Yan" userId="f6199d09-b95e-4d1f-96d9-cd9e10f94379" providerId="ADAL" clId="{401EAE6D-29D5-46ED-8B4A-73B64DDE8786}" dt="2025-12-01T05:44:22.858" v="7946" actId="1076"/>
          <ac:spMkLst>
            <pc:docMk/>
            <pc:sldMk cId="3089434072" sldId="319"/>
            <ac:spMk id="241" creationId="{00000000-0000-0000-0000-000000000000}"/>
          </ac:spMkLst>
        </pc:spChg>
        <pc:spChg chg="mod">
          <ac:chgData name="WONG, Ho Yan" userId="f6199d09-b95e-4d1f-96d9-cd9e10f94379" providerId="ADAL" clId="{401EAE6D-29D5-46ED-8B4A-73B64DDE8786}" dt="2025-12-01T04:23:57.729" v="7670" actId="20577"/>
          <ac:spMkLst>
            <pc:docMk/>
            <pc:sldMk cId="3089434072" sldId="319"/>
            <ac:spMk id="242" creationId="{00000000-0000-0000-0000-000000000000}"/>
          </ac:spMkLst>
        </pc:spChg>
        <pc:grpChg chg="add mod">
          <ac:chgData name="WONG, Ho Yan" userId="f6199d09-b95e-4d1f-96d9-cd9e10f94379" providerId="ADAL" clId="{401EAE6D-29D5-46ED-8B4A-73B64DDE8786}" dt="2025-12-01T04:28:25.567" v="7702" actId="164"/>
          <ac:grpSpMkLst>
            <pc:docMk/>
            <pc:sldMk cId="3089434072" sldId="319"/>
            <ac:grpSpMk id="13" creationId="{7FC99D39-58AD-AF99-C512-1F51FF800650}"/>
          </ac:grpSpMkLst>
        </pc:grpChg>
        <pc:picChg chg="del">
          <ac:chgData name="WONG, Ho Yan" userId="f6199d09-b95e-4d1f-96d9-cd9e10f94379" providerId="ADAL" clId="{401EAE6D-29D5-46ED-8B4A-73B64DDE8786}" dt="2025-12-01T04:23:08.364" v="7653" actId="478"/>
          <ac:picMkLst>
            <pc:docMk/>
            <pc:sldMk cId="3089434072" sldId="319"/>
            <ac:picMk id="3" creationId="{975DDCA8-B065-35A0-B64A-6CA2C40EB40D}"/>
          </ac:picMkLst>
        </pc:picChg>
        <pc:picChg chg="add del mod modCrop">
          <ac:chgData name="WONG, Ho Yan" userId="f6199d09-b95e-4d1f-96d9-cd9e10f94379" providerId="ADAL" clId="{401EAE6D-29D5-46ED-8B4A-73B64DDE8786}" dt="2025-12-01T04:26:05.640" v="7686" actId="478"/>
          <ac:picMkLst>
            <pc:docMk/>
            <pc:sldMk cId="3089434072" sldId="319"/>
            <ac:picMk id="4" creationId="{F85C5A15-2252-413E-82E3-AFC9B4E2DFAB}"/>
          </ac:picMkLst>
        </pc:picChg>
        <pc:picChg chg="add mod ord">
          <ac:chgData name="WONG, Ho Yan" userId="f6199d09-b95e-4d1f-96d9-cd9e10f94379" providerId="ADAL" clId="{401EAE6D-29D5-46ED-8B4A-73B64DDE8786}" dt="2025-12-01T04:25:40.510" v="7684" actId="1076"/>
          <ac:picMkLst>
            <pc:docMk/>
            <pc:sldMk cId="3089434072" sldId="319"/>
            <ac:picMk id="6" creationId="{9C741964-33A8-8205-57B6-85BC99662F2D}"/>
          </ac:picMkLst>
        </pc:picChg>
        <pc:picChg chg="add del">
          <ac:chgData name="WONG, Ho Yan" userId="f6199d09-b95e-4d1f-96d9-cd9e10f94379" providerId="ADAL" clId="{401EAE6D-29D5-46ED-8B4A-73B64DDE8786}" dt="2025-12-01T04:26:24.281" v="7688" actId="22"/>
          <ac:picMkLst>
            <pc:docMk/>
            <pc:sldMk cId="3089434072" sldId="319"/>
            <ac:picMk id="8" creationId="{A6D48072-2426-FB43-8F7D-37787DB92F2D}"/>
          </ac:picMkLst>
        </pc:picChg>
        <pc:picChg chg="add mod">
          <ac:chgData name="WONG, Ho Yan" userId="f6199d09-b95e-4d1f-96d9-cd9e10f94379" providerId="ADAL" clId="{401EAE6D-29D5-46ED-8B4A-73B64DDE8786}" dt="2025-12-01T04:28:25.567" v="7702" actId="164"/>
          <ac:picMkLst>
            <pc:docMk/>
            <pc:sldMk cId="3089434072" sldId="319"/>
            <ac:picMk id="10" creationId="{9F0550B6-4286-D78B-FE2E-E0E2F2C667AE}"/>
          </ac:picMkLst>
        </pc:picChg>
      </pc:sldChg>
      <pc:sldChg chg="modSp add mod modNotesTx">
        <pc:chgData name="WONG, Ho Yan" userId="f6199d09-b95e-4d1f-96d9-cd9e10f94379" providerId="ADAL" clId="{401EAE6D-29D5-46ED-8B4A-73B64DDE8786}" dt="2025-12-01T09:48:13.754" v="8320" actId="20577"/>
        <pc:sldMkLst>
          <pc:docMk/>
          <pc:sldMk cId="4025170546" sldId="320"/>
        </pc:sldMkLst>
        <pc:spChg chg="mod">
          <ac:chgData name="WONG, Ho Yan" userId="f6199d09-b95e-4d1f-96d9-cd9e10f94379" providerId="ADAL" clId="{401EAE6D-29D5-46ED-8B4A-73B64DDE8786}" dt="2025-12-01T05:09:05.159" v="7734" actId="20577"/>
          <ac:spMkLst>
            <pc:docMk/>
            <pc:sldMk cId="4025170546" sldId="320"/>
            <ac:spMk id="3" creationId="{EBDCD5B5-7F69-D347-2EDD-CFF77BA80D57}"/>
          </ac:spMkLst>
        </pc:spChg>
        <pc:spChg chg="mod">
          <ac:chgData name="WONG, Ho Yan" userId="f6199d09-b95e-4d1f-96d9-cd9e10f94379" providerId="ADAL" clId="{401EAE6D-29D5-46ED-8B4A-73B64DDE8786}" dt="2025-12-01T05:41:32.566" v="7866" actId="1076"/>
          <ac:spMkLst>
            <pc:docMk/>
            <pc:sldMk cId="4025170546" sldId="320"/>
            <ac:spMk id="275" creationId="{237AAD67-FE6F-DF05-9D31-C0640B3085C7}"/>
          </ac:spMkLst>
        </pc:spChg>
      </pc:sldChg>
      <pc:sldChg chg="addSp modSp add mod addAnim delAnim modAnim modNotesTx">
        <pc:chgData name="WONG, Ho Yan" userId="f6199d09-b95e-4d1f-96d9-cd9e10f94379" providerId="ADAL" clId="{401EAE6D-29D5-46ED-8B4A-73B64DDE8786}" dt="2025-12-01T09:48:17.482" v="8321" actId="20577"/>
        <pc:sldMkLst>
          <pc:docMk/>
          <pc:sldMk cId="1020404607" sldId="321"/>
        </pc:sldMkLst>
        <pc:spChg chg="mod">
          <ac:chgData name="WONG, Ho Yan" userId="f6199d09-b95e-4d1f-96d9-cd9e10f94379" providerId="ADAL" clId="{401EAE6D-29D5-46ED-8B4A-73B64DDE8786}" dt="2025-12-01T05:09:08.478" v="7735" actId="20577"/>
          <ac:spMkLst>
            <pc:docMk/>
            <pc:sldMk cId="1020404607" sldId="321"/>
            <ac:spMk id="3" creationId="{23D9CE18-DF2C-F761-A437-16E25A40849C}"/>
          </ac:spMkLst>
        </pc:spChg>
        <pc:spChg chg="mod">
          <ac:chgData name="WONG, Ho Yan" userId="f6199d09-b95e-4d1f-96d9-cd9e10f94379" providerId="ADAL" clId="{401EAE6D-29D5-46ED-8B4A-73B64DDE8786}" dt="2025-12-01T05:41:26.142" v="7865" actId="1076"/>
          <ac:spMkLst>
            <pc:docMk/>
            <pc:sldMk cId="1020404607" sldId="321"/>
            <ac:spMk id="275" creationId="{1FB3AACF-C0F7-16F8-4EB6-4502B98997D9}"/>
          </ac:spMkLst>
        </pc:spChg>
        <pc:picChg chg="mod">
          <ac:chgData name="WONG, Ho Yan" userId="f6199d09-b95e-4d1f-96d9-cd9e10f94379" providerId="ADAL" clId="{401EAE6D-29D5-46ED-8B4A-73B64DDE8786}" dt="2025-12-01T04:38:28.632" v="7722" actId="14826"/>
          <ac:picMkLst>
            <pc:docMk/>
            <pc:sldMk cId="1020404607" sldId="321"/>
            <ac:picMk id="4" creationId="{D77E8A5D-2B06-7643-5EB7-10D4D632E307}"/>
          </ac:picMkLst>
        </pc:picChg>
        <pc:picChg chg="add mod">
          <ac:chgData name="WONG, Ho Yan" userId="f6199d09-b95e-4d1f-96d9-cd9e10f94379" providerId="ADAL" clId="{401EAE6D-29D5-46ED-8B4A-73B64DDE8786}" dt="2025-12-01T04:38:50.077" v="7725" actId="1076"/>
          <ac:picMkLst>
            <pc:docMk/>
            <pc:sldMk cId="1020404607" sldId="321"/>
            <ac:picMk id="5" creationId="{611B7EA7-0A03-FCCF-60A6-8B20E0CC3361}"/>
          </ac:picMkLst>
        </pc:picChg>
      </pc:sldChg>
      <pc:sldChg chg="addSp delSp modSp add mod modAnim modNotesTx">
        <pc:chgData name="WONG, Ho Yan" userId="f6199d09-b95e-4d1f-96d9-cd9e10f94379" providerId="ADAL" clId="{401EAE6D-29D5-46ED-8B4A-73B64DDE8786}" dt="2025-12-01T09:48:08.989" v="8319" actId="20577"/>
        <pc:sldMkLst>
          <pc:docMk/>
          <pc:sldMk cId="1076110889" sldId="322"/>
        </pc:sldMkLst>
        <pc:spChg chg="add del">
          <ac:chgData name="WONG, Ho Yan" userId="f6199d09-b95e-4d1f-96d9-cd9e10f94379" providerId="ADAL" clId="{401EAE6D-29D5-46ED-8B4A-73B64DDE8786}" dt="2025-12-01T05:29:31.838" v="7821" actId="11529"/>
          <ac:spMkLst>
            <pc:docMk/>
            <pc:sldMk cId="1076110889" sldId="322"/>
            <ac:spMk id="2" creationId="{AB94C1FE-E164-02DC-9820-DF14E632A614}"/>
          </ac:spMkLst>
        </pc:spChg>
        <pc:spChg chg="add mod">
          <ac:chgData name="WONG, Ho Yan" userId="f6199d09-b95e-4d1f-96d9-cd9e10f94379" providerId="ADAL" clId="{401EAE6D-29D5-46ED-8B4A-73B64DDE8786}" dt="2025-12-01T05:30:53.977" v="7837" actId="164"/>
          <ac:spMkLst>
            <pc:docMk/>
            <pc:sldMk cId="1076110889" sldId="322"/>
            <ac:spMk id="4" creationId="{9C25FE60-7ACC-7719-5271-72F6C799B8B0}"/>
          </ac:spMkLst>
        </pc:spChg>
        <pc:spChg chg="mod">
          <ac:chgData name="WONG, Ho Yan" userId="f6199d09-b95e-4d1f-96d9-cd9e10f94379" providerId="ADAL" clId="{401EAE6D-29D5-46ED-8B4A-73B64DDE8786}" dt="2025-12-01T05:31:07.524" v="7841" actId="1076"/>
          <ac:spMkLst>
            <pc:docMk/>
            <pc:sldMk cId="1076110889" sldId="322"/>
            <ac:spMk id="10" creationId="{944FEA6B-D432-12F0-A592-70D52DB6CD53}"/>
          </ac:spMkLst>
        </pc:spChg>
        <pc:spChg chg="add mod">
          <ac:chgData name="WONG, Ho Yan" userId="f6199d09-b95e-4d1f-96d9-cd9e10f94379" providerId="ADAL" clId="{401EAE6D-29D5-46ED-8B4A-73B64DDE8786}" dt="2025-12-01T05:32:15.300" v="7854" actId="14100"/>
          <ac:spMkLst>
            <pc:docMk/>
            <pc:sldMk cId="1076110889" sldId="322"/>
            <ac:spMk id="13" creationId="{225F4E05-A0AF-A6CA-7734-05344C33C25D}"/>
          </ac:spMkLst>
        </pc:spChg>
        <pc:spChg chg="add mod">
          <ac:chgData name="WONG, Ho Yan" userId="f6199d09-b95e-4d1f-96d9-cd9e10f94379" providerId="ADAL" clId="{401EAE6D-29D5-46ED-8B4A-73B64DDE8786}" dt="2025-12-01T05:32:30.519" v="7862" actId="1037"/>
          <ac:spMkLst>
            <pc:docMk/>
            <pc:sldMk cId="1076110889" sldId="322"/>
            <ac:spMk id="14" creationId="{BBC1E82C-3C82-6F15-F98C-CE1C54DCA362}"/>
          </ac:spMkLst>
        </pc:spChg>
        <pc:spChg chg="add del mod">
          <ac:chgData name="WONG, Ho Yan" userId="f6199d09-b95e-4d1f-96d9-cd9e10f94379" providerId="ADAL" clId="{401EAE6D-29D5-46ED-8B4A-73B64DDE8786}" dt="2025-12-01T05:42:26.014" v="7880" actId="478"/>
          <ac:spMkLst>
            <pc:docMk/>
            <pc:sldMk cId="1076110889" sldId="322"/>
            <ac:spMk id="16" creationId="{C5B99360-4DA4-F0C0-3789-31BE47813C68}"/>
          </ac:spMkLst>
        </pc:spChg>
        <pc:spChg chg="add mod">
          <ac:chgData name="WONG, Ho Yan" userId="f6199d09-b95e-4d1f-96d9-cd9e10f94379" providerId="ADAL" clId="{401EAE6D-29D5-46ED-8B4A-73B64DDE8786}" dt="2025-12-01T05:42:23.804" v="7879"/>
          <ac:spMkLst>
            <pc:docMk/>
            <pc:sldMk cId="1076110889" sldId="322"/>
            <ac:spMk id="17" creationId="{D2F7ECDA-635A-CCB1-77B1-913B74743E03}"/>
          </ac:spMkLst>
        </pc:spChg>
        <pc:spChg chg="del mod">
          <ac:chgData name="WONG, Ho Yan" userId="f6199d09-b95e-4d1f-96d9-cd9e10f94379" providerId="ADAL" clId="{401EAE6D-29D5-46ED-8B4A-73B64DDE8786}" dt="2025-12-01T05:42:22.988" v="7878" actId="478"/>
          <ac:spMkLst>
            <pc:docMk/>
            <pc:sldMk cId="1076110889" sldId="322"/>
            <ac:spMk id="275" creationId="{4FAA72BD-9B8F-9715-BFB2-86130BED6020}"/>
          </ac:spMkLst>
        </pc:spChg>
        <pc:grpChg chg="add mod">
          <ac:chgData name="WONG, Ho Yan" userId="f6199d09-b95e-4d1f-96d9-cd9e10f94379" providerId="ADAL" clId="{401EAE6D-29D5-46ED-8B4A-73B64DDE8786}" dt="2025-12-01T05:30:53.977" v="7837" actId="164"/>
          <ac:grpSpMkLst>
            <pc:docMk/>
            <pc:sldMk cId="1076110889" sldId="322"/>
            <ac:grpSpMk id="8" creationId="{8B26FEFB-D176-0F0A-0E51-7933AB901A8E}"/>
          </ac:grpSpMkLst>
        </pc:grpChg>
        <pc:picChg chg="mod modCrop">
          <ac:chgData name="WONG, Ho Yan" userId="f6199d09-b95e-4d1f-96d9-cd9e10f94379" providerId="ADAL" clId="{401EAE6D-29D5-46ED-8B4A-73B64DDE8786}" dt="2025-12-01T05:30:53.977" v="7837" actId="164"/>
          <ac:picMkLst>
            <pc:docMk/>
            <pc:sldMk cId="1076110889" sldId="322"/>
            <ac:picMk id="6" creationId="{C0364855-83F8-8E76-FCCB-5BEDDD503FE4}"/>
          </ac:picMkLst>
        </pc:picChg>
        <pc:picChg chg="add mod">
          <ac:chgData name="WONG, Ho Yan" userId="f6199d09-b95e-4d1f-96d9-cd9e10f94379" providerId="ADAL" clId="{401EAE6D-29D5-46ED-8B4A-73B64DDE8786}" dt="2025-12-01T05:32:19.551" v="7857" actId="1076"/>
          <ac:picMkLst>
            <pc:docMk/>
            <pc:sldMk cId="1076110889" sldId="322"/>
            <ac:picMk id="7" creationId="{3FD28C18-0EFA-D459-0B9A-F932ED5E6080}"/>
          </ac:picMkLst>
        </pc:picChg>
        <pc:picChg chg="del">
          <ac:chgData name="WONG, Ho Yan" userId="f6199d09-b95e-4d1f-96d9-cd9e10f94379" providerId="ADAL" clId="{401EAE6D-29D5-46ED-8B4A-73B64DDE8786}" dt="2025-12-01T05:27:08.581" v="7794" actId="478"/>
          <ac:picMkLst>
            <pc:docMk/>
            <pc:sldMk cId="1076110889" sldId="322"/>
            <ac:picMk id="9" creationId="{C376EAEC-896E-DE7D-4D0B-62D72B70B2DB}"/>
          </ac:picMkLst>
        </pc:picChg>
        <pc:cxnChg chg="add del mod">
          <ac:chgData name="WONG, Ho Yan" userId="f6199d09-b95e-4d1f-96d9-cd9e10f94379" providerId="ADAL" clId="{401EAE6D-29D5-46ED-8B4A-73B64DDE8786}" dt="2025-12-01T05:31:33.962" v="7847" actId="11529"/>
          <ac:cxnSpMkLst>
            <pc:docMk/>
            <pc:sldMk cId="1076110889" sldId="322"/>
            <ac:cxnSpMk id="12" creationId="{2CF819AA-424A-C551-9F28-48A6EB98C4D4}"/>
          </ac:cxnSpMkLst>
        </pc:cxnChg>
      </pc:sldChg>
      <pc:sldChg chg="addSp delSp modSp add mod addAnim delAnim modAnim">
        <pc:chgData name="WONG, Ho Yan" userId="f6199d09-b95e-4d1f-96d9-cd9e10f94379" providerId="ADAL" clId="{401EAE6D-29D5-46ED-8B4A-73B64DDE8786}" dt="2025-12-01T06:14:21.382" v="8044"/>
        <pc:sldMkLst>
          <pc:docMk/>
          <pc:sldMk cId="3325195478" sldId="323"/>
        </pc:sldMkLst>
        <pc:spChg chg="add mod">
          <ac:chgData name="WONG, Ho Yan" userId="f6199d09-b95e-4d1f-96d9-cd9e10f94379" providerId="ADAL" clId="{401EAE6D-29D5-46ED-8B4A-73B64DDE8786}" dt="2025-12-01T06:11:29.378" v="8008" actId="164"/>
          <ac:spMkLst>
            <pc:docMk/>
            <pc:sldMk cId="3325195478" sldId="323"/>
            <ac:spMk id="9" creationId="{C9F3B47F-CC0C-F667-AF1A-97CFF4CE6637}"/>
          </ac:spMkLst>
        </pc:spChg>
        <pc:spChg chg="add mod">
          <ac:chgData name="WONG, Ho Yan" userId="f6199d09-b95e-4d1f-96d9-cd9e10f94379" providerId="ADAL" clId="{401EAE6D-29D5-46ED-8B4A-73B64DDE8786}" dt="2025-12-01T06:11:29.378" v="8008" actId="164"/>
          <ac:spMkLst>
            <pc:docMk/>
            <pc:sldMk cId="3325195478" sldId="323"/>
            <ac:spMk id="10" creationId="{7B0F07A1-DABF-CBDB-3DC2-A4A900DC747A}"/>
          </ac:spMkLst>
        </pc:spChg>
        <pc:spChg chg="add mod">
          <ac:chgData name="WONG, Ho Yan" userId="f6199d09-b95e-4d1f-96d9-cd9e10f94379" providerId="ADAL" clId="{401EAE6D-29D5-46ED-8B4A-73B64DDE8786}" dt="2025-12-01T06:13:17.391" v="8036" actId="164"/>
          <ac:spMkLst>
            <pc:docMk/>
            <pc:sldMk cId="3325195478" sldId="323"/>
            <ac:spMk id="14" creationId="{50CBCAFB-0E1E-B048-6F34-AE82BFBD32D8}"/>
          </ac:spMkLst>
        </pc:spChg>
        <pc:spChg chg="add mod">
          <ac:chgData name="WONG, Ho Yan" userId="f6199d09-b95e-4d1f-96d9-cd9e10f94379" providerId="ADAL" clId="{401EAE6D-29D5-46ED-8B4A-73B64DDE8786}" dt="2025-12-01T06:13:17.391" v="8036" actId="164"/>
          <ac:spMkLst>
            <pc:docMk/>
            <pc:sldMk cId="3325195478" sldId="323"/>
            <ac:spMk id="15" creationId="{2C03A02D-E7BC-D2BC-426D-16D85EC4E343}"/>
          </ac:spMkLst>
        </pc:spChg>
        <pc:spChg chg="add mod">
          <ac:chgData name="WONG, Ho Yan" userId="f6199d09-b95e-4d1f-96d9-cd9e10f94379" providerId="ADAL" clId="{401EAE6D-29D5-46ED-8B4A-73B64DDE8786}" dt="2025-12-01T06:12:58.751" v="8035" actId="1037"/>
          <ac:spMkLst>
            <pc:docMk/>
            <pc:sldMk cId="3325195478" sldId="323"/>
            <ac:spMk id="16" creationId="{DA21FAFA-E668-F75A-6681-32FDFCFDFF72}"/>
          </ac:spMkLst>
        </pc:spChg>
        <pc:spChg chg="add mod">
          <ac:chgData name="WONG, Ho Yan" userId="f6199d09-b95e-4d1f-96d9-cd9e10f94379" providerId="ADAL" clId="{401EAE6D-29D5-46ED-8B4A-73B64DDE8786}" dt="2025-12-01T06:12:50.682" v="8031"/>
          <ac:spMkLst>
            <pc:docMk/>
            <pc:sldMk cId="3325195478" sldId="323"/>
            <ac:spMk id="17" creationId="{488596A2-26CF-BAC4-8ABD-7C5C9A179864}"/>
          </ac:spMkLst>
        </pc:spChg>
        <pc:spChg chg="add mod">
          <ac:chgData name="WONG, Ho Yan" userId="f6199d09-b95e-4d1f-96d9-cd9e10f94379" providerId="ADAL" clId="{401EAE6D-29D5-46ED-8B4A-73B64DDE8786}" dt="2025-12-01T06:13:28.345" v="8040" actId="1036"/>
          <ac:spMkLst>
            <pc:docMk/>
            <pc:sldMk cId="3325195478" sldId="323"/>
            <ac:spMk id="19" creationId="{63AC3FB0-DE46-9298-7B0B-BC1A5C808850}"/>
          </ac:spMkLst>
        </pc:spChg>
        <pc:grpChg chg="add mod">
          <ac:chgData name="WONG, Ho Yan" userId="f6199d09-b95e-4d1f-96d9-cd9e10f94379" providerId="ADAL" clId="{401EAE6D-29D5-46ED-8B4A-73B64DDE8786}" dt="2025-12-01T06:11:29.378" v="8008" actId="164"/>
          <ac:grpSpMkLst>
            <pc:docMk/>
            <pc:sldMk cId="3325195478" sldId="323"/>
            <ac:grpSpMk id="11" creationId="{405B0395-486B-A46C-0DF3-175754FC901E}"/>
          </ac:grpSpMkLst>
        </pc:grpChg>
        <pc:grpChg chg="add mod">
          <ac:chgData name="WONG, Ho Yan" userId="f6199d09-b95e-4d1f-96d9-cd9e10f94379" providerId="ADAL" clId="{401EAE6D-29D5-46ED-8B4A-73B64DDE8786}" dt="2025-12-01T06:13:17.391" v="8036" actId="164"/>
          <ac:grpSpMkLst>
            <pc:docMk/>
            <pc:sldMk cId="3325195478" sldId="323"/>
            <ac:grpSpMk id="18" creationId="{2B5B0FA7-5174-D6D5-FCAA-0A82D7E6859B}"/>
          </ac:grpSpMkLst>
        </pc:grpChg>
        <pc:picChg chg="add mod">
          <ac:chgData name="WONG, Ho Yan" userId="f6199d09-b95e-4d1f-96d9-cd9e10f94379" providerId="ADAL" clId="{401EAE6D-29D5-46ED-8B4A-73B64DDE8786}" dt="2025-12-01T06:10:02.583" v="7996" actId="1076"/>
          <ac:picMkLst>
            <pc:docMk/>
            <pc:sldMk cId="3325195478" sldId="323"/>
            <ac:picMk id="5" creationId="{9B7E6248-BAFC-56F4-0C98-1A4EDD5E8C76}"/>
          </ac:picMkLst>
        </pc:picChg>
        <pc:picChg chg="del">
          <ac:chgData name="WONG, Ho Yan" userId="f6199d09-b95e-4d1f-96d9-cd9e10f94379" providerId="ADAL" clId="{401EAE6D-29D5-46ED-8B4A-73B64DDE8786}" dt="2025-12-01T06:09:54.986" v="7992" actId="478"/>
          <ac:picMkLst>
            <pc:docMk/>
            <pc:sldMk cId="3325195478" sldId="323"/>
            <ac:picMk id="7" creationId="{12762FF4-75C9-DBED-4B0B-9325B49FDD05}"/>
          </ac:picMkLst>
        </pc:picChg>
        <pc:picChg chg="add mod">
          <ac:chgData name="WONG, Ho Yan" userId="f6199d09-b95e-4d1f-96d9-cd9e10f94379" providerId="ADAL" clId="{401EAE6D-29D5-46ED-8B4A-73B64DDE8786}" dt="2025-12-01T06:11:29.378" v="8008" actId="164"/>
          <ac:picMkLst>
            <pc:docMk/>
            <pc:sldMk cId="3325195478" sldId="323"/>
            <ac:picMk id="8" creationId="{4677F5D8-A0D4-091C-1C62-59E70BF10FEE}"/>
          </ac:picMkLst>
        </pc:picChg>
        <pc:picChg chg="add mod">
          <ac:chgData name="WONG, Ho Yan" userId="f6199d09-b95e-4d1f-96d9-cd9e10f94379" providerId="ADAL" clId="{401EAE6D-29D5-46ED-8B4A-73B64DDE8786}" dt="2025-12-01T06:13:17.391" v="8036" actId="164"/>
          <ac:picMkLst>
            <pc:docMk/>
            <pc:sldMk cId="3325195478" sldId="323"/>
            <ac:picMk id="13" creationId="{02468D5C-1B55-3F9C-F33C-098207B3BCC9}"/>
          </ac:picMkLst>
        </pc:picChg>
      </pc:sldChg>
      <pc:sldChg chg="addSp modSp add mod modAnim modNotesTx">
        <pc:chgData name="WONG, Ho Yan" userId="f6199d09-b95e-4d1f-96d9-cd9e10f94379" providerId="ADAL" clId="{401EAE6D-29D5-46ED-8B4A-73B64DDE8786}" dt="2025-12-01T09:45:13.498" v="8303" actId="20577"/>
        <pc:sldMkLst>
          <pc:docMk/>
          <pc:sldMk cId="1661291566" sldId="324"/>
        </pc:sldMkLst>
        <pc:spChg chg="mod">
          <ac:chgData name="WONG, Ho Yan" userId="f6199d09-b95e-4d1f-96d9-cd9e10f94379" providerId="ADAL" clId="{401EAE6D-29D5-46ED-8B4A-73B64DDE8786}" dt="2025-12-01T06:31:15.683" v="8224" actId="1076"/>
          <ac:spMkLst>
            <pc:docMk/>
            <pc:sldMk cId="1661291566" sldId="324"/>
            <ac:spMk id="9" creationId="{F54CA8F3-0392-D40D-68E2-D950B3A77279}"/>
          </ac:spMkLst>
        </pc:spChg>
        <pc:spChg chg="mod">
          <ac:chgData name="WONG, Ho Yan" userId="f6199d09-b95e-4d1f-96d9-cd9e10f94379" providerId="ADAL" clId="{401EAE6D-29D5-46ED-8B4A-73B64DDE8786}" dt="2025-12-01T06:31:12.403" v="8223" actId="1076"/>
          <ac:spMkLst>
            <pc:docMk/>
            <pc:sldMk cId="1661291566" sldId="324"/>
            <ac:spMk id="275" creationId="{B98C0E9E-9F16-DCFE-92E5-064C72015EE0}"/>
          </ac:spMkLst>
        </pc:spChg>
        <pc:picChg chg="add mod">
          <ac:chgData name="WONG, Ho Yan" userId="f6199d09-b95e-4d1f-96d9-cd9e10f94379" providerId="ADAL" clId="{401EAE6D-29D5-46ED-8B4A-73B64DDE8786}" dt="2025-12-01T06:31:22.483" v="8226" actId="14100"/>
          <ac:picMkLst>
            <pc:docMk/>
            <pc:sldMk cId="1661291566" sldId="324"/>
            <ac:picMk id="2" creationId="{A07608DB-5622-CB77-1194-D39408C809E8}"/>
          </ac:picMkLst>
        </pc:picChg>
      </pc:sldChg>
      <pc:sldChg chg="addSp delSp modSp add mod modNotesTx">
        <pc:chgData name="WONG, Ho Yan" userId="f6199d09-b95e-4d1f-96d9-cd9e10f94379" providerId="ADAL" clId="{401EAE6D-29D5-46ED-8B4A-73B64DDE8786}" dt="2025-12-01T09:47:08.490" v="8315" actId="20577"/>
        <pc:sldMkLst>
          <pc:docMk/>
          <pc:sldMk cId="2107028834" sldId="325"/>
        </pc:sldMkLst>
        <pc:spChg chg="del">
          <ac:chgData name="WONG, Ho Yan" userId="f6199d09-b95e-4d1f-96d9-cd9e10f94379" providerId="ADAL" clId="{401EAE6D-29D5-46ED-8B4A-73B64DDE8786}" dt="2025-12-01T06:40:00.127" v="8260" actId="478"/>
          <ac:spMkLst>
            <pc:docMk/>
            <pc:sldMk cId="2107028834" sldId="325"/>
            <ac:spMk id="3" creationId="{32F674AA-792C-BE55-7FDE-E45463AC2F18}"/>
          </ac:spMkLst>
        </pc:spChg>
        <pc:spChg chg="del">
          <ac:chgData name="WONG, Ho Yan" userId="f6199d09-b95e-4d1f-96d9-cd9e10f94379" providerId="ADAL" clId="{401EAE6D-29D5-46ED-8B4A-73B64DDE8786}" dt="2025-12-01T06:40:00.127" v="8260" actId="478"/>
          <ac:spMkLst>
            <pc:docMk/>
            <pc:sldMk cId="2107028834" sldId="325"/>
            <ac:spMk id="4" creationId="{C24C5AFD-BC33-4D0B-F18A-A9EB23D49EE1}"/>
          </ac:spMkLst>
        </pc:spChg>
        <pc:spChg chg="del">
          <ac:chgData name="WONG, Ho Yan" userId="f6199d09-b95e-4d1f-96d9-cd9e10f94379" providerId="ADAL" clId="{401EAE6D-29D5-46ED-8B4A-73B64DDE8786}" dt="2025-12-01T06:40:00.127" v="8260" actId="478"/>
          <ac:spMkLst>
            <pc:docMk/>
            <pc:sldMk cId="2107028834" sldId="325"/>
            <ac:spMk id="5" creationId="{324E7CA8-978D-0D43-4FCF-F81C74F6BA96}"/>
          </ac:spMkLst>
        </pc:spChg>
        <pc:spChg chg="add mod">
          <ac:chgData name="WONG, Ho Yan" userId="f6199d09-b95e-4d1f-96d9-cd9e10f94379" providerId="ADAL" clId="{401EAE6D-29D5-46ED-8B4A-73B64DDE8786}" dt="2025-12-01T06:39:52.966" v="8259"/>
          <ac:spMkLst>
            <pc:docMk/>
            <pc:sldMk cId="2107028834" sldId="325"/>
            <ac:spMk id="7" creationId="{58B5C35F-A0E2-2762-65A4-6C3EF1A5E933}"/>
          </ac:spMkLst>
        </pc:spChg>
        <pc:spChg chg="mod">
          <ac:chgData name="WONG, Ho Yan" userId="f6199d09-b95e-4d1f-96d9-cd9e10f94379" providerId="ADAL" clId="{401EAE6D-29D5-46ED-8B4A-73B64DDE8786}" dt="2025-12-01T06:40:04.817" v="8262" actId="1076"/>
          <ac:spMkLst>
            <pc:docMk/>
            <pc:sldMk cId="2107028834" sldId="325"/>
            <ac:spMk id="375" creationId="{34A7A4BB-CBA5-22C9-E254-B0755B4923C3}"/>
          </ac:spMkLst>
        </pc:spChg>
        <pc:spChg chg="del">
          <ac:chgData name="WONG, Ho Yan" userId="f6199d09-b95e-4d1f-96d9-cd9e10f94379" providerId="ADAL" clId="{401EAE6D-29D5-46ED-8B4A-73B64DDE8786}" dt="2025-12-01T06:40:06.946" v="8263" actId="478"/>
          <ac:spMkLst>
            <pc:docMk/>
            <pc:sldMk cId="2107028834" sldId="325"/>
            <ac:spMk id="379" creationId="{E75DB7E7-D2E9-782C-6BB8-FF77EC1021BF}"/>
          </ac:spMkLst>
        </pc:spChg>
        <pc:spChg chg="del">
          <ac:chgData name="WONG, Ho Yan" userId="f6199d09-b95e-4d1f-96d9-cd9e10f94379" providerId="ADAL" clId="{401EAE6D-29D5-46ED-8B4A-73B64DDE8786}" dt="2025-12-01T06:40:02.156" v="8261" actId="478"/>
          <ac:spMkLst>
            <pc:docMk/>
            <pc:sldMk cId="2107028834" sldId="325"/>
            <ac:spMk id="381" creationId="{9A11D7EA-D67B-AB93-9226-EC1CC7B4B0BD}"/>
          </ac:spMkLst>
        </pc:spChg>
        <pc:spChg chg="del">
          <ac:chgData name="WONG, Ho Yan" userId="f6199d09-b95e-4d1f-96d9-cd9e10f94379" providerId="ADAL" clId="{401EAE6D-29D5-46ED-8B4A-73B64DDE8786}" dt="2025-12-01T06:40:00.127" v="8260" actId="478"/>
          <ac:spMkLst>
            <pc:docMk/>
            <pc:sldMk cId="2107028834" sldId="325"/>
            <ac:spMk id="384" creationId="{671CEB45-9885-8EFC-BA6E-44682BA00711}"/>
          </ac:spMkLst>
        </pc:spChg>
        <pc:picChg chg="add mod">
          <ac:chgData name="WONG, Ho Yan" userId="f6199d09-b95e-4d1f-96d9-cd9e10f94379" providerId="ADAL" clId="{401EAE6D-29D5-46ED-8B4A-73B64DDE8786}" dt="2025-12-01T06:39:52.966" v="8259"/>
          <ac:picMkLst>
            <pc:docMk/>
            <pc:sldMk cId="2107028834" sldId="325"/>
            <ac:picMk id="2" creationId="{1E7CD636-5DBB-BEB0-EDB1-2A702DDC11AD}"/>
          </ac:picMkLst>
        </pc:picChg>
        <pc:picChg chg="add mod">
          <ac:chgData name="WONG, Ho Yan" userId="f6199d09-b95e-4d1f-96d9-cd9e10f94379" providerId="ADAL" clId="{401EAE6D-29D5-46ED-8B4A-73B64DDE8786}" dt="2025-12-01T06:39:52.966" v="8259"/>
          <ac:picMkLst>
            <pc:docMk/>
            <pc:sldMk cId="2107028834" sldId="325"/>
            <ac:picMk id="6" creationId="{0DB863B3-AA0E-ECEE-8BCE-18AC44A7D9C5}"/>
          </ac:picMkLst>
        </pc:picChg>
      </pc:sldChg>
      <pc:sldChg chg="addSp delSp modSp add mod delAnim">
        <pc:chgData name="WONG, Ho Yan" userId="f6199d09-b95e-4d1f-96d9-cd9e10f94379" providerId="ADAL" clId="{401EAE6D-29D5-46ED-8B4A-73B64DDE8786}" dt="2025-12-01T09:56:08.204" v="8411" actId="113"/>
        <pc:sldMkLst>
          <pc:docMk/>
          <pc:sldMk cId="1515781385" sldId="326"/>
        </pc:sldMkLst>
        <pc:spChg chg="mod">
          <ac:chgData name="WONG, Ho Yan" userId="f6199d09-b95e-4d1f-96d9-cd9e10f94379" providerId="ADAL" clId="{401EAE6D-29D5-46ED-8B4A-73B64DDE8786}" dt="2025-12-01T09:56:08.204" v="8411" actId="113"/>
          <ac:spMkLst>
            <pc:docMk/>
            <pc:sldMk cId="1515781385" sldId="326"/>
            <ac:spMk id="5" creationId="{97EC21A5-877B-847E-B012-9B07C72E7E7F}"/>
          </ac:spMkLst>
        </pc:spChg>
        <pc:picChg chg="add mod">
          <ac:chgData name="WONG, Ho Yan" userId="f6199d09-b95e-4d1f-96d9-cd9e10f94379" providerId="ADAL" clId="{401EAE6D-29D5-46ED-8B4A-73B64DDE8786}" dt="2025-12-01T09:54:06.159" v="8336" actId="1076"/>
          <ac:picMkLst>
            <pc:docMk/>
            <pc:sldMk cId="1515781385" sldId="326"/>
            <ac:picMk id="4" creationId="{97D07A0B-40F0-4DDB-E64B-B0A073FA2860}"/>
          </ac:picMkLst>
        </pc:picChg>
        <pc:picChg chg="add del mod">
          <ac:chgData name="WONG, Ho Yan" userId="f6199d09-b95e-4d1f-96d9-cd9e10f94379" providerId="ADAL" clId="{401EAE6D-29D5-46ED-8B4A-73B64DDE8786}" dt="2025-12-01T09:55:36.358" v="8390" actId="21"/>
          <ac:picMkLst>
            <pc:docMk/>
            <pc:sldMk cId="1515781385" sldId="326"/>
            <ac:picMk id="7" creationId="{E5C3CA34-826A-CE05-C439-20C8E695A6F2}"/>
          </ac:picMkLst>
        </pc:picChg>
        <pc:picChg chg="del">
          <ac:chgData name="WONG, Ho Yan" userId="f6199d09-b95e-4d1f-96d9-cd9e10f94379" providerId="ADAL" clId="{401EAE6D-29D5-46ED-8B4A-73B64DDE8786}" dt="2025-12-01T09:52:40.316" v="8326" actId="478"/>
          <ac:picMkLst>
            <pc:docMk/>
            <pc:sldMk cId="1515781385" sldId="326"/>
            <ac:picMk id="14" creationId="{C957E368-C6FF-2394-AE72-24D9A33369F1}"/>
          </ac:picMkLst>
        </pc:picChg>
      </pc:sldChg>
      <pc:sldChg chg="addSp modSp add mod addAnim delAnim modAnim">
        <pc:chgData name="WONG, Ho Yan" userId="f6199d09-b95e-4d1f-96d9-cd9e10f94379" providerId="ADAL" clId="{401EAE6D-29D5-46ED-8B4A-73B64DDE8786}" dt="2025-12-01T09:58:26.972" v="8429"/>
        <pc:sldMkLst>
          <pc:docMk/>
          <pc:sldMk cId="4134746389" sldId="327"/>
        </pc:sldMkLst>
        <pc:picChg chg="add mod">
          <ac:chgData name="WONG, Ho Yan" userId="f6199d09-b95e-4d1f-96d9-cd9e10f94379" providerId="ADAL" clId="{401EAE6D-29D5-46ED-8B4A-73B64DDE8786}" dt="2025-12-01T09:57:53.298" v="8428" actId="1076"/>
          <ac:picMkLst>
            <pc:docMk/>
            <pc:sldMk cId="4134746389" sldId="327"/>
            <ac:picMk id="7" creationId="{E5C3CA34-826A-CE05-C439-20C8E695A6F2}"/>
          </ac:picMkLst>
        </pc:picChg>
      </pc:sldChg>
      <pc:sldMasterChg chg="delSldLayout">
        <pc:chgData name="WONG, Ho Yan" userId="f6199d09-b95e-4d1f-96d9-cd9e10f94379" providerId="ADAL" clId="{401EAE6D-29D5-46ED-8B4A-73B64DDE8786}" dt="2025-11-27T13:24:49.131" v="3395" actId="47"/>
        <pc:sldMasterMkLst>
          <pc:docMk/>
          <pc:sldMasterMk cId="0" sldId="2147483658"/>
        </pc:sldMasterMkLst>
      </pc:sldMasterChg>
    </pc:docChg>
  </pc:docChgLst>
  <pc:docChgLst>
    <pc:chgData name="TO, Chi Keung" userId="S::1155193190@link.cuhk.edu.hk::e9852426-8d34-40eb-b4a0-a233808a7a25" providerId="AD" clId="Web-{21CC842F-FF17-4755-DD13-8D4FC6BFC854}"/>
    <pc:docChg chg="modSld">
      <pc:chgData name="TO, Chi Keung" userId="S::1155193190@link.cuhk.edu.hk::e9852426-8d34-40eb-b4a0-a233808a7a25" providerId="AD" clId="Web-{21CC842F-FF17-4755-DD13-8D4FC6BFC854}" dt="2025-12-01T09:47:28.814" v="66" actId="20577"/>
      <pc:docMkLst>
        <pc:docMk/>
      </pc:docMkLst>
      <pc:sldChg chg="modSp">
        <pc:chgData name="TO, Chi Keung" userId="S::1155193190@link.cuhk.edu.hk::e9852426-8d34-40eb-b4a0-a233808a7a25" providerId="AD" clId="Web-{21CC842F-FF17-4755-DD13-8D4FC6BFC854}" dt="2025-12-01T09:47:28.814" v="66" actId="20577"/>
        <pc:sldMkLst>
          <pc:docMk/>
          <pc:sldMk cId="0" sldId="270"/>
        </pc:sldMkLst>
        <pc:spChg chg="mod">
          <ac:chgData name="TO, Chi Keung" userId="S::1155193190@link.cuhk.edu.hk::e9852426-8d34-40eb-b4a0-a233808a7a25" providerId="AD" clId="Web-{21CC842F-FF17-4755-DD13-8D4FC6BFC854}" dt="2025-12-01T09:45:29.495" v="29" actId="20577"/>
          <ac:spMkLst>
            <pc:docMk/>
            <pc:sldMk cId="0" sldId="270"/>
            <ac:spMk id="348" creationId="{00000000-0000-0000-0000-000000000000}"/>
          </ac:spMkLst>
        </pc:spChg>
        <pc:spChg chg="mod">
          <ac:chgData name="TO, Chi Keung" userId="S::1155193190@link.cuhk.edu.hk::e9852426-8d34-40eb-b4a0-a233808a7a25" providerId="AD" clId="Web-{21CC842F-FF17-4755-DD13-8D4FC6BFC854}" dt="2025-12-01T09:47:28.814" v="66" actId="20577"/>
          <ac:spMkLst>
            <pc:docMk/>
            <pc:sldMk cId="0" sldId="270"/>
            <ac:spMk id="349" creationId="{00000000-0000-0000-0000-000000000000}"/>
          </ac:spMkLst>
        </pc:spChg>
      </pc:sldChg>
      <pc:sldChg chg="modSp">
        <pc:chgData name="TO, Chi Keung" userId="S::1155193190@link.cuhk.edu.hk::e9852426-8d34-40eb-b4a0-a233808a7a25" providerId="AD" clId="Web-{21CC842F-FF17-4755-DD13-8D4FC6BFC854}" dt="2025-12-01T09:12:42.831" v="0" actId="20577"/>
        <pc:sldMkLst>
          <pc:docMk/>
          <pc:sldMk cId="2348860923" sldId="318"/>
        </pc:sldMkLst>
        <pc:spChg chg="mod">
          <ac:chgData name="TO, Chi Keung" userId="S::1155193190@link.cuhk.edu.hk::e9852426-8d34-40eb-b4a0-a233808a7a25" providerId="AD" clId="Web-{21CC842F-FF17-4755-DD13-8D4FC6BFC854}" dt="2025-12-01T09:12:42.831" v="0" actId="20577"/>
          <ac:spMkLst>
            <pc:docMk/>
            <pc:sldMk cId="2348860923" sldId="318"/>
            <ac:spMk id="242" creationId="{00000000-0000-0000-0000-000000000000}"/>
          </ac:spMkLst>
        </pc:spChg>
      </pc:sldChg>
    </pc:docChg>
  </pc:docChgLst>
  <pc:docChgLst>
    <pc:chgData name="TO, Chi Keung" userId="S::1155193190@link.cuhk.edu.hk::e9852426-8d34-40eb-b4a0-a233808a7a25" providerId="AD" clId="Web-{2335779A-96B4-FAD7-16A6-0004C64687E0}"/>
    <pc:docChg chg="modSld">
      <pc:chgData name="TO, Chi Keung" userId="S::1155193190@link.cuhk.edu.hk::e9852426-8d34-40eb-b4a0-a233808a7a25" providerId="AD" clId="Web-{2335779A-96B4-FAD7-16A6-0004C64687E0}" dt="2025-11-30T16:31:06.769" v="18" actId="1076"/>
      <pc:docMkLst>
        <pc:docMk/>
      </pc:docMkLst>
      <pc:sldChg chg="modSp">
        <pc:chgData name="TO, Chi Keung" userId="S::1155193190@link.cuhk.edu.hk::e9852426-8d34-40eb-b4a0-a233808a7a25" providerId="AD" clId="Web-{2335779A-96B4-FAD7-16A6-0004C64687E0}" dt="2025-11-30T16:31:06.769" v="18" actId="1076"/>
        <pc:sldMkLst>
          <pc:docMk/>
          <pc:sldMk cId="0" sldId="257"/>
        </pc:sldMkLst>
        <pc:spChg chg="mod">
          <ac:chgData name="TO, Chi Keung" userId="S::1155193190@link.cuhk.edu.hk::e9852426-8d34-40eb-b4a0-a233808a7a25" providerId="AD" clId="Web-{2335779A-96B4-FAD7-16A6-0004C64687E0}" dt="2025-11-30T16:31:06.769" v="18" actId="1076"/>
          <ac:spMkLst>
            <pc:docMk/>
            <pc:sldMk cId="0" sldId="257"/>
            <ac:spMk id="213" creationId="{00000000-0000-0000-0000-000000000000}"/>
          </ac:spMkLst>
        </pc:spChg>
        <pc:picChg chg="mod">
          <ac:chgData name="TO, Chi Keung" userId="S::1155193190@link.cuhk.edu.hk::e9852426-8d34-40eb-b4a0-a233808a7a25" providerId="AD" clId="Web-{2335779A-96B4-FAD7-16A6-0004C64687E0}" dt="2025-11-30T16:30:39.190" v="14" actId="1076"/>
          <ac:picMkLst>
            <pc:docMk/>
            <pc:sldMk cId="0" sldId="257"/>
            <ac:picMk id="4" creationId="{053B7A4C-AC7C-99FB-AB05-6989B0C7B565}"/>
          </ac:picMkLst>
        </pc:picChg>
        <pc:picChg chg="mod">
          <ac:chgData name="TO, Chi Keung" userId="S::1155193190@link.cuhk.edu.hk::e9852426-8d34-40eb-b4a0-a233808a7a25" providerId="AD" clId="Web-{2335779A-96B4-FAD7-16A6-0004C64687E0}" dt="2025-11-30T16:30:56.206" v="17" actId="14100"/>
          <ac:picMkLst>
            <pc:docMk/>
            <pc:sldMk cId="0" sldId="257"/>
            <ac:picMk id="6" creationId="{C9DBCE61-5C1A-834E-37D4-7765D660FB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483C705-02B5-5566-E2DD-091788B49C2B}"/>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77689D95-5013-DDD4-5069-26A93FEE5D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869DE384-D78E-9363-C803-03C46EFDC0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825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933D9C8-16C9-C013-3E53-04451854EE4B}"/>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8987565B-0627-BC50-A868-EF98D1D606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51453A6B-3561-AFFB-D368-8907B2369B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00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8FB4733E-C241-BBCF-7C85-91A1808BECE1}"/>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88821672-CEBF-ACB8-2887-41407BC574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6A466AE8-EDD7-DFAC-6C21-096426DA4E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64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B6BBFC8-9BD9-5FB6-01E7-A99C47017DB0}"/>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D9B20951-E916-5767-0197-FA4E51D4B3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64D37151-D026-CE48-1AB5-385892B4E3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408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C3F009D-0BC7-0C49-0A5A-4E180CCDCBEE}"/>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FF21F6C6-7B1B-8087-D43D-050254E50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228342EA-2AC1-0CF5-B228-44EFE2C875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Our first core feature addresses the 'Garbage In, Garbage Out' problem.</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developed an </a:t>
            </a:r>
            <a:r>
              <a:rPr lang="en-US" sz="1100" b="1" i="0" u="none" strike="noStrike" cap="none">
                <a:solidFill>
                  <a:srgbClr val="000000"/>
                </a:solidFill>
                <a:effectLst/>
                <a:latin typeface="Arial"/>
                <a:ea typeface="Arial"/>
                <a:cs typeface="Arial"/>
                <a:sym typeface="Arial"/>
              </a:rPr>
              <a:t>Intelligent Ingestion Engine</a:t>
            </a:r>
            <a:r>
              <a:rPr lang="en-US" sz="1100" b="0" i="0" u="none" strike="noStrike" cap="none">
                <a:solidFill>
                  <a:srgbClr val="000000"/>
                </a:solidFill>
                <a:effectLst/>
                <a:latin typeface="Arial"/>
                <a:ea typeface="Arial"/>
                <a:cs typeface="Arial"/>
                <a:sym typeface="Arial"/>
              </a:rPr>
              <a:t>. It doesn't just parse CSVs/JSON; it analyzes the semantic intent of the data.</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For example, if a user uploads 'CSCI3100' when it already exists, a naive system would throw a 'Duplicate Key' error. Our system checks the metadata. If the teacher is different, it infers this might be a </a:t>
            </a:r>
            <a:r>
              <a:rPr lang="en-US" sz="1100" b="1" i="0" u="none" strike="noStrike" cap="none">
                <a:solidFill>
                  <a:srgbClr val="000000"/>
                </a:solidFill>
                <a:effectLst/>
                <a:latin typeface="Arial"/>
                <a:ea typeface="Arial"/>
                <a:cs typeface="Arial"/>
                <a:sym typeface="Arial"/>
              </a:rPr>
              <a:t>New Section</a:t>
            </a:r>
            <a:r>
              <a:rPr lang="en-US" sz="1100" b="0" i="0" u="none" strike="noStrike" cap="none">
                <a:solidFill>
                  <a:srgbClr val="000000"/>
                </a:solidFill>
                <a:effectLst/>
                <a:latin typeface="Arial"/>
                <a:ea typeface="Arial"/>
                <a:cs typeface="Arial"/>
                <a:sym typeface="Arial"/>
              </a:rPr>
              <a:t>. It then prompts the user to confirm, and if approved, automatically re-indexes the course codes (creating Section A and B) to ensure database uniqueness and data integrity.</a:t>
            </a:r>
          </a:p>
          <a:p>
            <a:pPr marL="0" lvl="0" indent="0" algn="l" rtl="0">
              <a:spcBef>
                <a:spcPts val="0"/>
              </a:spcBef>
              <a:spcAft>
                <a:spcPts val="0"/>
              </a:spcAft>
              <a:buNone/>
            </a:pPr>
            <a:endParaRPr/>
          </a:p>
        </p:txBody>
      </p:sp>
    </p:spTree>
    <p:extLst>
      <p:ext uri="{BB962C8B-B14F-4D97-AF65-F5344CB8AC3E}">
        <p14:creationId xmlns:p14="http://schemas.microsoft.com/office/powerpoint/2010/main" val="2099879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0242A71-0417-A71E-EEDF-82E912A66327}"/>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508E1AC5-7394-F232-C214-4E5F71B5CD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68D66550-AD35-C275-6EC9-01863A1AC4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Our first core feature addresses the 'Garbage In, Garbage Out' problem.</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developed an </a:t>
            </a:r>
            <a:r>
              <a:rPr lang="en-US" sz="1100" b="1" i="0" u="none" strike="noStrike" cap="none">
                <a:solidFill>
                  <a:srgbClr val="000000"/>
                </a:solidFill>
                <a:effectLst/>
                <a:latin typeface="Arial"/>
                <a:ea typeface="Arial"/>
                <a:cs typeface="Arial"/>
                <a:sym typeface="Arial"/>
              </a:rPr>
              <a:t>Intelligent Ingestion Engine</a:t>
            </a:r>
            <a:r>
              <a:rPr lang="en-US" sz="1100" b="0" i="0" u="none" strike="noStrike" cap="none">
                <a:solidFill>
                  <a:srgbClr val="000000"/>
                </a:solidFill>
                <a:effectLst/>
                <a:latin typeface="Arial"/>
                <a:ea typeface="Arial"/>
                <a:cs typeface="Arial"/>
                <a:sym typeface="Arial"/>
              </a:rPr>
              <a:t>. It doesn't just parse CSVs/JSON; it analyzes the semantic intent of the data.</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For example, if a user uploads 'CSCI3100' when it already exists, a naive system would throw a 'Duplicate Key' error. Our system checks the metadata. If the teacher is different, it infers this might be a </a:t>
            </a:r>
            <a:r>
              <a:rPr lang="en-US" sz="1100" b="1" i="0" u="none" strike="noStrike" cap="none">
                <a:solidFill>
                  <a:srgbClr val="000000"/>
                </a:solidFill>
                <a:effectLst/>
                <a:latin typeface="Arial"/>
                <a:ea typeface="Arial"/>
                <a:cs typeface="Arial"/>
                <a:sym typeface="Arial"/>
              </a:rPr>
              <a:t>New Section</a:t>
            </a:r>
            <a:r>
              <a:rPr lang="en-US" sz="1100" b="0" i="0" u="none" strike="noStrike" cap="none">
                <a:solidFill>
                  <a:srgbClr val="000000"/>
                </a:solidFill>
                <a:effectLst/>
                <a:latin typeface="Arial"/>
                <a:ea typeface="Arial"/>
                <a:cs typeface="Arial"/>
                <a:sym typeface="Arial"/>
              </a:rPr>
              <a:t>. It then prompts the user to confirm, and if approved, automatically re-indexes the course codes (creating Section A and B) to ensure database uniqueness and data integrity.</a:t>
            </a:r>
          </a:p>
          <a:p>
            <a:pPr marL="0" lvl="0" indent="0" algn="l" rtl="0">
              <a:spcBef>
                <a:spcPts val="0"/>
              </a:spcBef>
              <a:spcAft>
                <a:spcPts val="0"/>
              </a:spcAft>
              <a:buNone/>
            </a:pPr>
            <a:endParaRPr/>
          </a:p>
        </p:txBody>
      </p:sp>
    </p:spTree>
    <p:extLst>
      <p:ext uri="{BB962C8B-B14F-4D97-AF65-F5344CB8AC3E}">
        <p14:creationId xmlns:p14="http://schemas.microsoft.com/office/powerpoint/2010/main" val="3129620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The 2</a:t>
            </a:r>
            <a:r>
              <a:rPr lang="en-US" sz="1100" b="0" i="0" u="none" strike="noStrike" cap="none" baseline="30000">
                <a:solidFill>
                  <a:srgbClr val="000000"/>
                </a:solidFill>
                <a:effectLst/>
                <a:latin typeface="Arial"/>
                <a:ea typeface="Arial"/>
                <a:cs typeface="Arial"/>
                <a:sym typeface="Arial"/>
              </a:rPr>
              <a:t>nd</a:t>
            </a:r>
            <a:r>
              <a:rPr lang="en-US" sz="1100" b="0" i="0" u="none" strike="noStrike" cap="none">
                <a:solidFill>
                  <a:srgbClr val="000000"/>
                </a:solidFill>
                <a:effectLst/>
                <a:latin typeface="Arial"/>
                <a:ea typeface="Arial"/>
                <a:cs typeface="Arial"/>
                <a:sym typeface="Arial"/>
              </a:rPr>
              <a:t> feature is the brain of the system: The </a:t>
            </a:r>
            <a:r>
              <a:rPr lang="en-US" sz="1100" b="1" i="0" u="none" strike="noStrike" cap="none">
                <a:solidFill>
                  <a:srgbClr val="000000"/>
                </a:solidFill>
                <a:effectLst/>
                <a:latin typeface="Arial"/>
                <a:ea typeface="Arial"/>
                <a:cs typeface="Arial"/>
                <a:sym typeface="Arial"/>
              </a:rPr>
              <a:t>Automated Scheduling Engine</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Scheduling is theoretically NP-Hard. A brute-force approach would take eons. Instead, we implemented a </a:t>
            </a:r>
            <a:r>
              <a:rPr lang="en-US" sz="1100" b="1" i="0" u="none" strike="noStrike" cap="none">
                <a:solidFill>
                  <a:srgbClr val="000000"/>
                </a:solidFill>
                <a:effectLst/>
                <a:latin typeface="Arial"/>
                <a:ea typeface="Arial"/>
                <a:cs typeface="Arial"/>
                <a:sym typeface="Arial"/>
              </a:rPr>
              <a:t>Constructive Heuristic Algorithm</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src</a:t>
            </a:r>
            <a:r>
              <a:rPr lang="en-US" sz="1100" b="0" i="0" u="none" strike="noStrike" cap="none">
                <a:solidFill>
                  <a:srgbClr val="000000"/>
                </a:solidFill>
                <a:effectLst/>
                <a:latin typeface="Arial"/>
                <a:ea typeface="Arial"/>
                <a:cs typeface="Arial"/>
                <a:sym typeface="Arial"/>
              </a:rPr>
              <a:t>/services/</a:t>
            </a:r>
            <a:r>
              <a:rPr lang="en-US" sz="1100" b="0" i="0" u="none" strike="noStrike" cap="none" err="1">
                <a:solidFill>
                  <a:srgbClr val="000000"/>
                </a:solidFill>
                <a:effectLst/>
                <a:latin typeface="Arial"/>
                <a:ea typeface="Arial"/>
                <a:cs typeface="Arial"/>
                <a:sym typeface="Arial"/>
              </a:rPr>
              <a:t>scheduler.ts</a:t>
            </a:r>
            <a:r>
              <a:rPr lang="en-US" sz="1100" b="0" i="0" u="none" strike="noStrike" cap="none">
                <a:solidFill>
                  <a:srgbClr val="000000"/>
                </a:solidFill>
                <a:effectLst/>
                <a:latin typeface="Arial"/>
                <a:ea typeface="Arial"/>
                <a:cs typeface="Arial"/>
                <a:sym typeface="Arial"/>
              </a:rPr>
              <a:t>) that mimics how a human expert thinks, but with computational speed.</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First, we don't schedule randomly. We use a </a:t>
            </a:r>
            <a:r>
              <a:rPr lang="en-US" sz="1100" b="1" i="0" u="none" strike="noStrike" cap="none">
                <a:solidFill>
                  <a:srgbClr val="000000"/>
                </a:solidFill>
                <a:effectLst/>
                <a:latin typeface="Arial"/>
                <a:ea typeface="Arial"/>
                <a:cs typeface="Arial"/>
                <a:sym typeface="Arial"/>
              </a:rPr>
              <a:t>Priority Queue</a:t>
            </a:r>
            <a:r>
              <a:rPr lang="en-US" sz="1100" b="0" i="0" u="none" strike="noStrike" cap="none">
                <a:solidFill>
                  <a:srgbClr val="000000"/>
                </a:solidFill>
                <a:effectLst/>
                <a:latin typeface="Arial"/>
                <a:ea typeface="Arial"/>
                <a:cs typeface="Arial"/>
                <a:sym typeface="Arial"/>
              </a:rPr>
              <a:t>. We sort all classes based on 'Difficulty.' We place </a:t>
            </a:r>
            <a:r>
              <a:rPr lang="en-US" sz="1100" b="1" i="0" u="none" strike="noStrike" cap="none">
                <a:solidFill>
                  <a:srgbClr val="000000"/>
                </a:solidFill>
                <a:effectLst/>
                <a:latin typeface="Arial"/>
                <a:ea typeface="Arial"/>
                <a:cs typeface="Arial"/>
                <a:sym typeface="Arial"/>
              </a:rPr>
              <a:t>Lectures</a:t>
            </a:r>
            <a:r>
              <a:rPr lang="en-US" sz="1100" b="0" i="0" u="none" strike="noStrike" cap="none">
                <a:solidFill>
                  <a:srgbClr val="000000"/>
                </a:solidFill>
                <a:effectLst/>
                <a:latin typeface="Arial"/>
                <a:ea typeface="Arial"/>
                <a:cs typeface="Arial"/>
                <a:sym typeface="Arial"/>
              </a:rPr>
              <a:t> before Tutorials, </a:t>
            </a:r>
            <a:r>
              <a:rPr lang="en-US" sz="1100" b="1" i="0" u="none" strike="noStrike" cap="none">
                <a:solidFill>
                  <a:srgbClr val="000000"/>
                </a:solidFill>
                <a:effectLst/>
                <a:latin typeface="Arial"/>
                <a:ea typeface="Arial"/>
                <a:cs typeface="Arial"/>
                <a:sym typeface="Arial"/>
              </a:rPr>
              <a:t>Long Durations</a:t>
            </a:r>
            <a:r>
              <a:rPr lang="en-US" sz="1100" b="0" i="0" u="none" strike="noStrike" cap="none">
                <a:solidFill>
                  <a:srgbClr val="000000"/>
                </a:solidFill>
                <a:effectLst/>
                <a:latin typeface="Arial"/>
                <a:ea typeface="Arial"/>
                <a:cs typeface="Arial"/>
                <a:sym typeface="Arial"/>
              </a:rPr>
              <a:t> before short ones, and </a:t>
            </a:r>
            <a:r>
              <a:rPr lang="en-US" sz="1100" b="1" i="0" u="none" strike="noStrike" cap="none">
                <a:solidFill>
                  <a:srgbClr val="000000"/>
                </a:solidFill>
                <a:effectLst/>
                <a:latin typeface="Arial"/>
                <a:ea typeface="Arial"/>
                <a:cs typeface="Arial"/>
                <a:sym typeface="Arial"/>
              </a:rPr>
              <a:t>Senior Level</a:t>
            </a:r>
            <a:r>
              <a:rPr lang="en-US" sz="1100" b="0" i="0" u="none" strike="noStrike" cap="none">
                <a:solidFill>
                  <a:srgbClr val="000000"/>
                </a:solidFill>
                <a:effectLst/>
                <a:latin typeface="Arial"/>
                <a:ea typeface="Arial"/>
                <a:cs typeface="Arial"/>
                <a:sym typeface="Arial"/>
              </a:rPr>
              <a:t> courses first. This strategy minimizes grid fragmentation.</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For every class, the engine scans the grid. It first filters for </a:t>
            </a:r>
            <a:r>
              <a:rPr lang="en-US" sz="1100" b="1" i="0" u="none" strike="noStrike" cap="none">
                <a:solidFill>
                  <a:srgbClr val="000000"/>
                </a:solidFill>
                <a:effectLst/>
                <a:latin typeface="Arial"/>
                <a:ea typeface="Arial"/>
                <a:cs typeface="Arial"/>
                <a:sym typeface="Arial"/>
              </a:rPr>
              <a:t>Hard Constraints</a:t>
            </a:r>
            <a:r>
              <a:rPr lang="en-US" sz="1100" b="0" i="0" u="none" strike="noStrike" cap="none">
                <a:solidFill>
                  <a:srgbClr val="000000"/>
                </a:solidFill>
                <a:effectLst/>
                <a:latin typeface="Arial"/>
                <a:ea typeface="Arial"/>
                <a:cs typeface="Arial"/>
                <a:sym typeface="Arial"/>
              </a:rPr>
              <a:t>—is the teacher free? Is the room empty? Does this clash with the Year 3 Cohort?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If multiple slots are valid, we run a </a:t>
            </a:r>
            <a:r>
              <a:rPr lang="en-US" sz="1100" b="1" i="0" u="none" strike="noStrike" cap="none">
                <a:solidFill>
                  <a:srgbClr val="000000"/>
                </a:solidFill>
                <a:effectLst/>
                <a:latin typeface="Arial"/>
                <a:ea typeface="Arial"/>
                <a:cs typeface="Arial"/>
                <a:sym typeface="Arial"/>
              </a:rPr>
              <a:t>Scoring Function</a:t>
            </a:r>
            <a:r>
              <a:rPr lang="en-US" sz="1100" b="0" i="0" u="none" strike="noStrike" cap="none">
                <a:solidFill>
                  <a:srgbClr val="000000"/>
                </a:solidFill>
                <a:effectLst/>
                <a:latin typeface="Arial"/>
                <a:ea typeface="Arial"/>
                <a:cs typeface="Arial"/>
                <a:sym typeface="Arial"/>
              </a:rPr>
              <a:t> to pick the best one.</a:t>
            </a: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This is where we encoded CSE-specific logic. We added a heuristic for </a:t>
            </a:r>
            <a:r>
              <a:rPr lang="en-US" sz="1100" b="1" i="0" u="none" strike="noStrike" cap="none">
                <a:solidFill>
                  <a:srgbClr val="000000"/>
                </a:solidFill>
                <a:effectLst/>
                <a:latin typeface="Arial"/>
                <a:ea typeface="Arial"/>
                <a:cs typeface="Arial"/>
                <a:sym typeface="Arial"/>
              </a:rPr>
              <a:t>ESTR Adjacency</a:t>
            </a:r>
            <a:r>
              <a:rPr lang="en-US" sz="1100" b="0" i="0" u="none" strike="noStrike" cap="none">
                <a:solidFill>
                  <a:srgbClr val="000000"/>
                </a:solidFill>
                <a:effectLst/>
                <a:latin typeface="Arial"/>
                <a:ea typeface="Arial"/>
                <a:cs typeface="Arial"/>
                <a:sym typeface="Arial"/>
              </a:rPr>
              <a:t>. The algorithm actively 'hunts' for slots next to a parent lecture to place the corresponding Elite tutorial. This creates a compact, student-friendly timetable automatically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E5172F64-9CA6-77D1-7402-51C5E5A13354}"/>
            </a:ext>
          </a:extLst>
        </p:cNvPr>
        <p:cNvGrpSpPr/>
        <p:nvPr/>
      </p:nvGrpSpPr>
      <p:grpSpPr>
        <a:xfrm>
          <a:off x="0" y="0"/>
          <a:ext cx="0" cy="0"/>
          <a:chOff x="0" y="0"/>
          <a:chExt cx="0" cy="0"/>
        </a:xfrm>
      </p:grpSpPr>
      <p:sp>
        <p:nvSpPr>
          <p:cNvPr id="372" name="Google Shape;372;g35ed75ccf_044:notes">
            <a:extLst>
              <a:ext uri="{FF2B5EF4-FFF2-40B4-BE49-F238E27FC236}">
                <a16:creationId xmlns:a16="http://schemas.microsoft.com/office/drawing/2014/main" id="{5D151AA6-FCCE-1AAA-11C7-B7B291E5AB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a:extLst>
              <a:ext uri="{FF2B5EF4-FFF2-40B4-BE49-F238E27FC236}">
                <a16:creationId xmlns:a16="http://schemas.microsoft.com/office/drawing/2014/main" id="{E3975013-5057-AE36-599D-A048976A39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First, we don't schedule randomly. We use a </a:t>
            </a:r>
            <a:r>
              <a:rPr lang="en-US" sz="1100" b="1" i="0" u="none" strike="noStrike" cap="none">
                <a:solidFill>
                  <a:srgbClr val="000000"/>
                </a:solidFill>
                <a:effectLst/>
                <a:latin typeface="Arial"/>
                <a:ea typeface="Arial"/>
                <a:cs typeface="Arial"/>
                <a:sym typeface="Arial"/>
              </a:rPr>
              <a:t>Priority Queue</a:t>
            </a:r>
            <a:r>
              <a:rPr lang="en-US" sz="1100" b="0" i="0" u="none" strike="noStrike" cap="none">
                <a:solidFill>
                  <a:srgbClr val="000000"/>
                </a:solidFill>
                <a:effectLst/>
                <a:latin typeface="Arial"/>
                <a:ea typeface="Arial"/>
                <a:cs typeface="Arial"/>
                <a:sym typeface="Arial"/>
              </a:rPr>
              <a:t>. We sort all classes based on 'Difficulty.' We place </a:t>
            </a:r>
            <a:r>
              <a:rPr lang="en-US" sz="1100" b="1" i="0" u="none" strike="noStrike" cap="none">
                <a:solidFill>
                  <a:srgbClr val="000000"/>
                </a:solidFill>
                <a:effectLst/>
                <a:latin typeface="Arial"/>
                <a:ea typeface="Arial"/>
                <a:cs typeface="Arial"/>
                <a:sym typeface="Arial"/>
              </a:rPr>
              <a:t>Lectures</a:t>
            </a:r>
            <a:r>
              <a:rPr lang="en-US" sz="1100" b="0" i="0" u="none" strike="noStrike" cap="none">
                <a:solidFill>
                  <a:srgbClr val="000000"/>
                </a:solidFill>
                <a:effectLst/>
                <a:latin typeface="Arial"/>
                <a:ea typeface="Arial"/>
                <a:cs typeface="Arial"/>
                <a:sym typeface="Arial"/>
              </a:rPr>
              <a:t> before Tutorials, </a:t>
            </a:r>
            <a:r>
              <a:rPr lang="en-US" sz="1100" b="1" i="0" u="none" strike="noStrike" cap="none">
                <a:solidFill>
                  <a:srgbClr val="000000"/>
                </a:solidFill>
                <a:effectLst/>
                <a:latin typeface="Arial"/>
                <a:ea typeface="Arial"/>
                <a:cs typeface="Arial"/>
                <a:sym typeface="Arial"/>
              </a:rPr>
              <a:t>Long Durations</a:t>
            </a:r>
            <a:r>
              <a:rPr lang="en-US" sz="1100" b="0" i="0" u="none" strike="noStrike" cap="none">
                <a:solidFill>
                  <a:srgbClr val="000000"/>
                </a:solidFill>
                <a:effectLst/>
                <a:latin typeface="Arial"/>
                <a:ea typeface="Arial"/>
                <a:cs typeface="Arial"/>
                <a:sym typeface="Arial"/>
              </a:rPr>
              <a:t> before short ones, and </a:t>
            </a:r>
            <a:r>
              <a:rPr lang="en-US" sz="1100" b="1" i="0" u="none" strike="noStrike" cap="none">
                <a:solidFill>
                  <a:srgbClr val="000000"/>
                </a:solidFill>
                <a:effectLst/>
                <a:latin typeface="Arial"/>
                <a:ea typeface="Arial"/>
                <a:cs typeface="Arial"/>
                <a:sym typeface="Arial"/>
              </a:rPr>
              <a:t>Senior Level</a:t>
            </a:r>
            <a:r>
              <a:rPr lang="en-US" sz="1100" b="0" i="0" u="none" strike="noStrike" cap="none">
                <a:solidFill>
                  <a:srgbClr val="000000"/>
                </a:solidFill>
                <a:effectLst/>
                <a:latin typeface="Arial"/>
                <a:ea typeface="Arial"/>
                <a:cs typeface="Arial"/>
                <a:sym typeface="Arial"/>
              </a:rPr>
              <a:t> courses first. This strategy minimizes grid fragmentation.</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For every class, the engine scans the grid. It first filters for </a:t>
            </a:r>
            <a:r>
              <a:rPr lang="en-US" sz="1100" b="1" i="0" u="none" strike="noStrike" cap="none">
                <a:solidFill>
                  <a:srgbClr val="000000"/>
                </a:solidFill>
                <a:effectLst/>
                <a:latin typeface="Arial"/>
                <a:ea typeface="Arial"/>
                <a:cs typeface="Arial"/>
                <a:sym typeface="Arial"/>
              </a:rPr>
              <a:t>Hard Constraints</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If multiple slots are valid, we run a </a:t>
            </a:r>
            <a:r>
              <a:rPr lang="en-US" sz="1100" b="1" i="0" u="none" strike="noStrike" cap="none">
                <a:solidFill>
                  <a:srgbClr val="000000"/>
                </a:solidFill>
                <a:effectLst/>
                <a:latin typeface="Arial"/>
                <a:ea typeface="Arial"/>
                <a:cs typeface="Arial"/>
                <a:sym typeface="Arial"/>
              </a:rPr>
              <a:t>Scoring Function</a:t>
            </a:r>
            <a:r>
              <a:rPr lang="en-US" sz="1100" b="0" i="0" u="none" strike="noStrike" cap="none">
                <a:solidFill>
                  <a:srgbClr val="000000"/>
                </a:solidFill>
                <a:effectLst/>
                <a:latin typeface="Arial"/>
                <a:ea typeface="Arial"/>
                <a:cs typeface="Arial"/>
                <a:sym typeface="Arial"/>
              </a:rPr>
              <a:t> to pick the best one.</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This is where we encoded CSE-specific logic. We added a heuristic for </a:t>
            </a:r>
            <a:r>
              <a:rPr lang="en-US" sz="1100" b="1" i="0" u="none" strike="noStrike" cap="none">
                <a:solidFill>
                  <a:srgbClr val="000000"/>
                </a:solidFill>
                <a:effectLst/>
                <a:latin typeface="Arial"/>
                <a:ea typeface="Arial"/>
                <a:cs typeface="Arial"/>
                <a:sym typeface="Arial"/>
              </a:rPr>
              <a:t>ESTR Adjacency</a:t>
            </a:r>
            <a:r>
              <a:rPr lang="en-US" sz="1100" b="0" i="0" u="none" strike="noStrike" cap="none">
                <a:solidFill>
                  <a:srgbClr val="000000"/>
                </a:solidFill>
                <a:effectLst/>
                <a:latin typeface="Arial"/>
                <a:ea typeface="Arial"/>
                <a:cs typeface="Arial"/>
                <a:sym typeface="Arial"/>
              </a:rPr>
              <a:t>. The algorithm actively 'hunts' for slots next to a parent lecture to place the corresponding Elite tutorial. This creates a compact, student-friendly timetable automatically</a:t>
            </a:r>
          </a:p>
        </p:txBody>
      </p:sp>
    </p:spTree>
    <p:extLst>
      <p:ext uri="{BB962C8B-B14F-4D97-AF65-F5344CB8AC3E}">
        <p14:creationId xmlns:p14="http://schemas.microsoft.com/office/powerpoint/2010/main" val="3297657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left image is the timetable of courses offered by CSE department in the current semester, the right one is the course list.</a:t>
            </a:r>
          </a:p>
          <a:p>
            <a:pPr marL="0" lvl="0" indent="0" algn="l" rtl="0">
              <a:spcBef>
                <a:spcPts val="0"/>
              </a:spcBef>
              <a:spcAft>
                <a:spcPts val="0"/>
              </a:spcAft>
              <a:buNone/>
            </a:pPr>
            <a:r>
              <a:rPr lang="en-US"/>
              <a:t>These are all done manually, in excel. </a:t>
            </a:r>
          </a:p>
          <a:p>
            <a:pPr marL="0" lvl="0" indent="0" algn="l" rtl="0">
              <a:spcBef>
                <a:spcPts val="0"/>
              </a:spcBef>
              <a:spcAft>
                <a:spcPts val="0"/>
              </a:spcAft>
              <a:buNone/>
            </a:pPr>
            <a:endParaRPr lang="en-US"/>
          </a:p>
          <a:p>
            <a:pPr marL="228600" lvl="0" indent="-228600" algn="l" rtl="0">
              <a:spcBef>
                <a:spcPts val="0"/>
              </a:spcBef>
              <a:spcAft>
                <a:spcPts val="0"/>
              </a:spcAft>
              <a:buAutoNum type="arabicPeriod"/>
            </a:pPr>
            <a:r>
              <a:rPr lang="en-US" sz="1100" b="1" i="0" u="none" strike="noStrike" cap="none">
                <a:solidFill>
                  <a:srgbClr val="000000"/>
                </a:solidFill>
                <a:effectLst/>
                <a:latin typeface="Arial"/>
                <a:ea typeface="Arial"/>
                <a:cs typeface="Arial"/>
                <a:sym typeface="Arial"/>
              </a:rPr>
              <a:t>Data Integrity</a:t>
            </a:r>
            <a:r>
              <a:rPr lang="en-US" sz="1100" b="0" i="0" u="none" strike="noStrike" cap="none">
                <a:solidFill>
                  <a:srgbClr val="000000"/>
                </a:solidFill>
                <a:effectLst/>
                <a:latin typeface="Arial"/>
                <a:ea typeface="Arial"/>
                <a:cs typeface="Arial"/>
                <a:sym typeface="Arial"/>
              </a:rPr>
              <a:t>: Spreadsheets lack the referential integrity to see these 'Silent Failures.’</a:t>
            </a:r>
          </a:p>
          <a:p>
            <a:pPr marL="228600" lvl="0" indent="-228600" algn="l" rtl="0">
              <a:spcBef>
                <a:spcPts val="0"/>
              </a:spcBef>
              <a:spcAft>
                <a:spcPts val="0"/>
              </a:spcAft>
              <a:buAutoNum type="arabicPeriod"/>
            </a:pPr>
            <a:r>
              <a:rPr lang="en-US" sz="1100" b="1" i="0" u="none" strike="noStrike" cap="none">
                <a:solidFill>
                  <a:srgbClr val="000000"/>
                </a:solidFill>
                <a:effectLst/>
                <a:latin typeface="Arial"/>
                <a:ea typeface="Arial"/>
                <a:cs typeface="Arial"/>
                <a:sym typeface="Arial"/>
              </a:rPr>
              <a:t>Algorithmic Complexity:</a:t>
            </a:r>
            <a:r>
              <a:rPr lang="en-US" sz="1100" b="0" i="0" u="none" strike="noStrike" cap="none">
                <a:solidFill>
                  <a:srgbClr val="000000"/>
                </a:solidFill>
                <a:effectLst/>
                <a:latin typeface="Arial"/>
                <a:ea typeface="Arial"/>
                <a:cs typeface="Arial"/>
                <a:sym typeface="Arial"/>
              </a:rPr>
              <a:t> Our department manages curricula for </a:t>
            </a:r>
            <a:r>
              <a:rPr lang="en-US" sz="1100" b="1" i="0" u="none" strike="noStrike" cap="none">
                <a:solidFill>
                  <a:srgbClr val="000000"/>
                </a:solidFill>
                <a:effectLst/>
                <a:latin typeface="Arial"/>
                <a:ea typeface="Arial"/>
                <a:cs typeface="Arial"/>
                <a:sym typeface="Arial"/>
              </a:rPr>
              <a:t>4 different Majors</a:t>
            </a:r>
            <a:r>
              <a:rPr lang="en-US" sz="1100" b="0" i="0" u="none" strike="noStrike" cap="none">
                <a:solidFill>
                  <a:srgbClr val="000000"/>
                </a:solidFill>
                <a:effectLst/>
                <a:latin typeface="Arial"/>
                <a:ea typeface="Arial"/>
                <a:cs typeface="Arial"/>
                <a:sym typeface="Arial"/>
              </a:rPr>
              <a:t> (CS, CE, AIST, CDS). Humans simply cannot calculate hundreds of cohort combinations against every time slot to prevent these clashes.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Feature 3 is where the human interaction happens: The </a:t>
            </a:r>
            <a:r>
              <a:rPr lang="en-US" sz="1100" b="1" i="0" u="none" strike="noStrike" cap="none">
                <a:solidFill>
                  <a:srgbClr val="000000"/>
                </a:solidFill>
                <a:effectLst/>
                <a:latin typeface="Arial"/>
                <a:ea typeface="Arial"/>
                <a:cs typeface="Arial"/>
                <a:sym typeface="Arial"/>
              </a:rPr>
              <a:t>Interactive Workspace</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realized that automation gets you 90% of the way there, but the last 10% always requires human adjustment. To support this, we built a high-performance Drag-and-Drop interface using </a:t>
            </a:r>
            <a:r>
              <a:rPr lang="en-US" sz="1100" b="1" i="0" u="none" strike="noStrike" cap="none">
                <a:solidFill>
                  <a:srgbClr val="000000"/>
                </a:solidFill>
                <a:effectLst/>
                <a:latin typeface="Arial"/>
                <a:ea typeface="Arial"/>
                <a:cs typeface="Arial"/>
                <a:sym typeface="Arial"/>
              </a:rPr>
              <a:t>React </a:t>
            </a:r>
            <a:r>
              <a:rPr lang="en-US" sz="1100" b="1" i="0" u="none" strike="noStrike" cap="none" err="1">
                <a:solidFill>
                  <a:srgbClr val="000000"/>
                </a:solidFill>
                <a:effectLst/>
                <a:latin typeface="Arial"/>
                <a:ea typeface="Arial"/>
                <a:cs typeface="Arial"/>
                <a:sym typeface="Arial"/>
              </a:rPr>
              <a:t>DnD</a:t>
            </a:r>
            <a:r>
              <a:rPr lang="en-US" sz="1100" b="0" i="0" u="none" strike="noStrike" cap="none">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1109716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1AA9481-A79B-C47A-8DE6-3E67050DF088}"/>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66E527D8-F44C-B841-7336-0C014EC6F4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163F299B-EE78-F2FD-79D3-A72F68CAF1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292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D180251-1070-0E7F-2F13-7F41AFF8B6EB}"/>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5E89DF53-AB94-0A7B-D1DD-132567C7A2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86692494-D337-38C7-C3AE-F2904EE42C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80222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4B9118E-B809-BB83-EDAC-059D5EEBACBB}"/>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B233B158-46D4-C6E5-903C-5FE78CE2BB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3583AE37-1F55-CFA8-57B5-CC3167C7FF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248207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6B820AF6-2AC6-6EE6-F6B9-81C9E599D411}"/>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DBBFE719-4732-7C16-9B4F-161B6DB26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B57F1593-9CF6-7C56-13AF-1ADF9B8545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883484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85883115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85883115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Next term, we are moving from a single-user tool to a collaborative ecosystem.</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First, we are expanding the product line. We will launch an </a:t>
            </a:r>
            <a:r>
              <a:rPr lang="en-US" sz="1100" b="1" i="0" u="none" strike="noStrike" cap="none">
                <a:solidFill>
                  <a:srgbClr val="000000"/>
                </a:solidFill>
                <a:effectLst/>
                <a:latin typeface="Arial"/>
                <a:ea typeface="Arial"/>
                <a:cs typeface="Arial"/>
                <a:sym typeface="Arial"/>
              </a:rPr>
              <a:t>Academic </a:t>
            </a:r>
            <a:r>
              <a:rPr lang="en-US" sz="1100" b="0" i="0" u="none" strike="noStrike" cap="none">
                <a:solidFill>
                  <a:srgbClr val="000000"/>
                </a:solidFill>
                <a:effectLst/>
                <a:latin typeface="Arial"/>
                <a:ea typeface="Arial"/>
                <a:cs typeface="Arial"/>
                <a:sym typeface="Arial"/>
              </a:rPr>
              <a:t>Edition for general schools, an </a:t>
            </a:r>
            <a:r>
              <a:rPr lang="en-US" sz="1100" b="1" i="0" u="none" strike="noStrike" cap="none">
                <a:solidFill>
                  <a:srgbClr val="000000"/>
                </a:solidFill>
                <a:effectLst/>
                <a:latin typeface="Arial"/>
                <a:ea typeface="Arial"/>
                <a:cs typeface="Arial"/>
                <a:sym typeface="Arial"/>
              </a:rPr>
              <a:t>Enterprise Edition</a:t>
            </a:r>
            <a:r>
              <a:rPr lang="en-US" sz="1100" b="0" i="0" u="none" strike="noStrike" cap="none">
                <a:solidFill>
                  <a:srgbClr val="000000"/>
                </a:solidFill>
                <a:effectLst/>
                <a:latin typeface="Arial"/>
                <a:ea typeface="Arial"/>
                <a:cs typeface="Arial"/>
                <a:sym typeface="Arial"/>
              </a:rPr>
              <a:t> for business resources, and a </a:t>
            </a:r>
            <a:r>
              <a:rPr lang="en-US" sz="1100" b="1" i="0" u="none" strike="noStrike" cap="none">
                <a:solidFill>
                  <a:srgbClr val="000000"/>
                </a:solidFill>
                <a:effectLst/>
                <a:latin typeface="Arial"/>
                <a:ea typeface="Arial"/>
                <a:cs typeface="Arial"/>
                <a:sym typeface="Arial"/>
              </a:rPr>
              <a:t>Personal Edition</a:t>
            </a:r>
            <a:r>
              <a:rPr lang="en-US" sz="1100" b="0" i="0" u="none" strike="noStrike" cap="none">
                <a:solidFill>
                  <a:srgbClr val="000000"/>
                </a:solidFill>
                <a:effectLst/>
                <a:latin typeface="Arial"/>
                <a:ea typeface="Arial"/>
                <a:cs typeface="Arial"/>
                <a:sym typeface="Arial"/>
              </a:rPr>
              <a:t> for students. Crucially, the Personal planner will integrate </a:t>
            </a:r>
            <a:r>
              <a:rPr lang="en-US" sz="1100" b="1" i="0" u="none" strike="noStrike" cap="none">
                <a:solidFill>
                  <a:srgbClr val="000000"/>
                </a:solidFill>
                <a:effectLst/>
                <a:latin typeface="Arial"/>
                <a:ea typeface="Arial"/>
                <a:cs typeface="Arial"/>
                <a:sym typeface="Arial"/>
              </a:rPr>
              <a:t>Advanced Intelligence</a:t>
            </a:r>
            <a:r>
              <a:rPr lang="en-US" sz="1100" b="0" i="0" u="none" strike="noStrike" cap="none">
                <a:solidFill>
                  <a:srgbClr val="000000"/>
                </a:solidFill>
                <a:effectLst/>
                <a:latin typeface="Arial"/>
                <a:ea typeface="Arial"/>
                <a:cs typeface="Arial"/>
                <a:sym typeface="Arial"/>
              </a:rPr>
              <a:t> to analyze user productivity habits.</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Second, we are tackling two major engineering challenges: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1" i="0" u="none" strike="noStrike" cap="none">
                <a:solidFill>
                  <a:srgbClr val="000000"/>
                </a:solidFill>
                <a:effectLst/>
                <a:latin typeface="Arial"/>
                <a:ea typeface="Arial"/>
                <a:cs typeface="Arial"/>
                <a:sym typeface="Arial"/>
              </a:rPr>
              <a:t>Concurrent Collaboration:</a:t>
            </a:r>
            <a:r>
              <a:rPr lang="en-US" sz="1100" b="0" i="0" u="none" strike="noStrike" cap="none">
                <a:solidFill>
                  <a:srgbClr val="000000"/>
                </a:solidFill>
                <a:effectLst/>
                <a:latin typeface="Arial"/>
                <a:ea typeface="Arial"/>
                <a:cs typeface="Arial"/>
                <a:sym typeface="Arial"/>
              </a:rPr>
              <a:t> We plan to implement </a:t>
            </a:r>
            <a:r>
              <a:rPr lang="en-US" sz="1100" b="1" i="0" u="none" strike="noStrike" cap="none" err="1">
                <a:solidFill>
                  <a:srgbClr val="000000"/>
                </a:solidFill>
                <a:effectLst/>
                <a:latin typeface="Arial"/>
                <a:ea typeface="Arial"/>
                <a:cs typeface="Arial"/>
                <a:sym typeface="Arial"/>
              </a:rPr>
              <a:t>WebSockets</a:t>
            </a:r>
            <a:r>
              <a:rPr lang="en-US" sz="1100" b="0" i="0" u="none" strike="noStrike" cap="none">
                <a:solidFill>
                  <a:srgbClr val="000000"/>
                </a:solidFill>
                <a:effectLst/>
                <a:latin typeface="Arial"/>
                <a:ea typeface="Arial"/>
                <a:cs typeface="Arial"/>
                <a:sym typeface="Arial"/>
              </a:rPr>
              <a:t> to support real-time, multi-user editing, solving the complex problem of state synchronization.</a:t>
            </a:r>
          </a:p>
          <a:p>
            <a:r>
              <a:rPr lang="en-US" sz="1100" b="1" i="0" u="none" strike="noStrike" cap="none">
                <a:solidFill>
                  <a:srgbClr val="000000"/>
                </a:solidFill>
                <a:effectLst/>
                <a:latin typeface="Arial"/>
                <a:ea typeface="Arial"/>
                <a:cs typeface="Arial"/>
                <a:sym typeface="Arial"/>
              </a:rPr>
              <a:t>Master Data Management:</a:t>
            </a:r>
            <a:r>
              <a:rPr lang="en-US" sz="1100" b="0" i="0" u="none" strike="noStrike" cap="none">
                <a:solidFill>
                  <a:srgbClr val="000000"/>
                </a:solidFill>
                <a:effectLst/>
                <a:latin typeface="Arial"/>
                <a:ea typeface="Arial"/>
                <a:cs typeface="Arial"/>
                <a:sym typeface="Arial"/>
              </a:rPr>
              <a:t> We will refactor the database to enforce strict referential integrity for all resources.</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Finally, we will conduct </a:t>
            </a:r>
            <a:r>
              <a:rPr lang="en-US" sz="1100" b="1" i="0" u="none" strike="noStrike" cap="none">
                <a:solidFill>
                  <a:srgbClr val="000000"/>
                </a:solidFill>
                <a:effectLst/>
                <a:latin typeface="Arial"/>
                <a:ea typeface="Arial"/>
                <a:cs typeface="Arial"/>
                <a:sym typeface="Arial"/>
              </a:rPr>
              <a:t>Full Application Testing</a:t>
            </a:r>
            <a:r>
              <a:rPr lang="en-US" sz="1100" b="0" i="0" u="none" strike="noStrike" cap="none">
                <a:solidFill>
                  <a:srgbClr val="000000"/>
                </a:solidFill>
                <a:effectLst/>
                <a:latin typeface="Arial"/>
                <a:ea typeface="Arial"/>
                <a:cs typeface="Arial"/>
                <a:sym typeface="Arial"/>
              </a:rPr>
              <a:t> to ensure the platform is production-ready.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a:extLst>
            <a:ext uri="{FF2B5EF4-FFF2-40B4-BE49-F238E27FC236}">
              <a16:creationId xmlns:a16="http://schemas.microsoft.com/office/drawing/2014/main" id="{EF5BC033-FB97-423E-4CD1-2FA74C1C8D1B}"/>
            </a:ext>
          </a:extLst>
        </p:cNvPr>
        <p:cNvGrpSpPr/>
        <p:nvPr/>
      </p:nvGrpSpPr>
      <p:grpSpPr>
        <a:xfrm>
          <a:off x="0" y="0"/>
          <a:ext cx="0" cy="0"/>
          <a:chOff x="0" y="0"/>
          <a:chExt cx="0" cy="0"/>
        </a:xfrm>
      </p:grpSpPr>
      <p:sp>
        <p:nvSpPr>
          <p:cNvPr id="245" name="Google Shape;245;g35ed75ccf_015:notes">
            <a:extLst>
              <a:ext uri="{FF2B5EF4-FFF2-40B4-BE49-F238E27FC236}">
                <a16:creationId xmlns:a16="http://schemas.microsoft.com/office/drawing/2014/main" id="{A3E12892-E26D-6DDC-395A-4B19777F94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a:extLst>
              <a:ext uri="{FF2B5EF4-FFF2-40B4-BE49-F238E27FC236}">
                <a16:creationId xmlns:a16="http://schemas.microsoft.com/office/drawing/2014/main" id="{4AB8E693-3DA6-635E-80FB-511B3061FA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754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4012F198-4D22-51B0-01A7-B33C87665927}"/>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E750F4A3-7B22-03DE-2204-6A43EF39ED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5A5339E2-2F43-00EE-E28B-9EB44057CB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Currently, there exist timetable products online but they are way too expensive and generic. They cannot meet our department’s requirement in scheduling.</a:t>
            </a:r>
          </a:p>
          <a:p>
            <a:pPr marL="0" lvl="0" indent="0" algn="l" rtl="0">
              <a:spcBef>
                <a:spcPts val="0"/>
              </a:spcBef>
              <a:spcAft>
                <a:spcPts val="0"/>
              </a:spcAft>
              <a:buNone/>
            </a:pPr>
            <a:endParaRPr lang="en-US"/>
          </a:p>
          <a:p>
            <a:pPr marL="0" lvl="0" indent="0" algn="l" rtl="0">
              <a:spcBef>
                <a:spcPts val="0"/>
              </a:spcBef>
              <a:spcAft>
                <a:spcPts val="0"/>
              </a:spcAft>
              <a:buNone/>
            </a:pPr>
            <a:r>
              <a:rPr lang="en-US"/>
              <a:t>These are the first two course scheduling product appears in Google search result. </a:t>
            </a:r>
          </a:p>
          <a:p>
            <a:pPr marL="0" lvl="0" indent="0" algn="l" rtl="0">
              <a:spcBef>
                <a:spcPts val="0"/>
              </a:spcBef>
              <a:spcAft>
                <a:spcPts val="0"/>
              </a:spcAft>
              <a:buNone/>
            </a:pPr>
            <a:r>
              <a:rPr lang="en-US" altLang="zh-TW"/>
              <a:t>For the left, it requires 600 USD per year to get the full services.</a:t>
            </a:r>
          </a:p>
          <a:p>
            <a:pPr marL="0" lvl="0" indent="0" algn="l" rtl="0">
              <a:spcBef>
                <a:spcPts val="0"/>
              </a:spcBef>
              <a:spcAft>
                <a:spcPts val="0"/>
              </a:spcAft>
              <a:buNone/>
            </a:pPr>
            <a:r>
              <a:rPr lang="en-US" altLang="zh-TW"/>
              <a:t>Although the right one is a one-time purchase, which cost 400USD, it’s specified for primary and secondary schools.</a:t>
            </a:r>
          </a:p>
          <a:p>
            <a:pPr marL="0" lvl="0" indent="0" algn="l" rtl="0">
              <a:spcBef>
                <a:spcPts val="0"/>
              </a:spcBef>
              <a:spcAft>
                <a:spcPts val="0"/>
              </a:spcAft>
              <a:buNone/>
            </a:pPr>
            <a:r>
              <a:rPr lang="en-US" altLang="zh-TW"/>
              <a:t>Both cannot handle the complexity and constraints of the CSE departments in scheduling.</a:t>
            </a:r>
          </a:p>
        </p:txBody>
      </p:sp>
    </p:spTree>
    <p:extLst>
      <p:ext uri="{BB962C8B-B14F-4D97-AF65-F5344CB8AC3E}">
        <p14:creationId xmlns:p14="http://schemas.microsoft.com/office/powerpoint/2010/main" val="627210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63132C20-2CF3-7C33-E3B3-1CE792811A27}"/>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3ED0B432-0770-AD63-6D13-537F652AF3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BF4BFE14-3797-309C-5A67-2164F2E92A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3 main challenges:</a:t>
            </a:r>
          </a:p>
          <a:p>
            <a:pPr marL="0" lvl="0" indent="0" algn="l" rtl="0">
              <a:spcBef>
                <a:spcPts val="0"/>
              </a:spcBef>
              <a:spcAft>
                <a:spcPts val="0"/>
              </a:spcAft>
              <a:buNone/>
            </a:pPr>
            <a:endParaRPr lang="en-US"/>
          </a:p>
          <a:p>
            <a:pPr marL="228600" lvl="0" indent="-228600" algn="l" rtl="0">
              <a:spcBef>
                <a:spcPts val="0"/>
              </a:spcBef>
              <a:spcAft>
                <a:spcPts val="0"/>
              </a:spcAft>
              <a:buAutoNum type="arabicPeriod"/>
            </a:pPr>
            <a:r>
              <a:rPr lang="en-US" sz="1100" b="1" i="0" u="none" strike="noStrike" cap="none">
                <a:solidFill>
                  <a:srgbClr val="000000"/>
                </a:solidFill>
                <a:effectLst/>
                <a:latin typeface="Arial"/>
                <a:ea typeface="Arial"/>
                <a:cs typeface="Arial"/>
                <a:sym typeface="Arial"/>
              </a:rPr>
              <a:t>Data Integrity</a:t>
            </a:r>
            <a:r>
              <a:rPr lang="en-US" sz="1100" b="0" i="0" u="none" strike="noStrike" cap="none">
                <a:solidFill>
                  <a:srgbClr val="000000"/>
                </a:solidFill>
                <a:effectLst/>
                <a:latin typeface="Arial"/>
                <a:ea typeface="Arial"/>
                <a:cs typeface="Arial"/>
                <a:sym typeface="Arial"/>
              </a:rPr>
              <a:t>: Spreadsheets lack the referential integrity to see these 'Silent Failures.’</a:t>
            </a:r>
          </a:p>
          <a:p>
            <a:pPr marL="228600" lvl="0" indent="-228600" algn="l" rtl="0">
              <a:spcBef>
                <a:spcPts val="0"/>
              </a:spcBef>
              <a:spcAft>
                <a:spcPts val="0"/>
              </a:spcAft>
              <a:buAutoNum type="arabicPeriod"/>
            </a:pPr>
            <a:r>
              <a:rPr lang="en-US" sz="1100" b="1" i="0" u="none" strike="noStrike" cap="none">
                <a:solidFill>
                  <a:srgbClr val="000000"/>
                </a:solidFill>
                <a:effectLst/>
                <a:latin typeface="Arial"/>
                <a:ea typeface="Arial"/>
                <a:cs typeface="Arial"/>
                <a:sym typeface="Arial"/>
              </a:rPr>
              <a:t>Algorithmic Complexity:</a:t>
            </a:r>
            <a:r>
              <a:rPr lang="en-US" sz="1100" b="0" i="0" u="none" strike="noStrike" cap="none">
                <a:solidFill>
                  <a:srgbClr val="000000"/>
                </a:solidFill>
                <a:effectLst/>
                <a:latin typeface="Arial"/>
                <a:ea typeface="Arial"/>
                <a:cs typeface="Arial"/>
                <a:sym typeface="Arial"/>
              </a:rPr>
              <a:t> Our department manages curricula for </a:t>
            </a:r>
            <a:r>
              <a:rPr lang="en-US" sz="1100" b="1" i="0" u="none" strike="noStrike" cap="none">
                <a:solidFill>
                  <a:srgbClr val="000000"/>
                </a:solidFill>
                <a:effectLst/>
                <a:latin typeface="Arial"/>
                <a:ea typeface="Arial"/>
                <a:cs typeface="Arial"/>
                <a:sym typeface="Arial"/>
              </a:rPr>
              <a:t>4 different Majors</a:t>
            </a:r>
            <a:r>
              <a:rPr lang="en-US" sz="1100" b="0" i="0" u="none" strike="noStrike" cap="none">
                <a:solidFill>
                  <a:srgbClr val="000000"/>
                </a:solidFill>
                <a:effectLst/>
                <a:latin typeface="Arial"/>
                <a:ea typeface="Arial"/>
                <a:cs typeface="Arial"/>
                <a:sym typeface="Arial"/>
              </a:rPr>
              <a:t> (CS, CE, AIST, CDS). Humans simply cannot calculate hundreds of cohort combinations against every time slot to prevent these clashes.</a:t>
            </a:r>
          </a:p>
          <a:p>
            <a:pPr marL="228600" lvl="0" indent="-228600" algn="l" rtl="0">
              <a:spcBef>
                <a:spcPts val="0"/>
              </a:spcBef>
              <a:spcAft>
                <a:spcPts val="0"/>
              </a:spcAft>
              <a:buAutoNum type="arabicPeriod"/>
            </a:pPr>
            <a:r>
              <a:rPr lang="en-US" sz="1100" b="1" i="0" u="none" strike="noStrike" cap="none">
                <a:solidFill>
                  <a:srgbClr val="000000"/>
                </a:solidFill>
                <a:effectLst/>
                <a:latin typeface="Arial"/>
                <a:ea typeface="Arial"/>
                <a:cs typeface="Arial"/>
                <a:sym typeface="Arial"/>
              </a:rPr>
              <a:t>Cost &amp; Value:</a:t>
            </a:r>
            <a:r>
              <a:rPr lang="en-US" sz="1100" b="0" i="0" u="none" strike="noStrike" cap="none">
                <a:solidFill>
                  <a:srgbClr val="000000"/>
                </a:solidFill>
                <a:effectLst/>
                <a:latin typeface="Arial"/>
                <a:ea typeface="Arial"/>
                <a:cs typeface="Arial"/>
                <a:sym typeface="Arial"/>
              </a:rPr>
              <a:t> Commercial tools are expensive ($500/yr) yet too generic to handle these specific stream constraints.</a:t>
            </a:r>
          </a:p>
        </p:txBody>
      </p:sp>
    </p:spTree>
    <p:extLst>
      <p:ext uri="{BB962C8B-B14F-4D97-AF65-F5344CB8AC3E}">
        <p14:creationId xmlns:p14="http://schemas.microsoft.com/office/powerpoint/2010/main" val="1964416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F62A9180-77B8-CC31-2A96-3A51DC23B9CC}"/>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07F6ECD4-21F1-84F1-1980-1945ADFFB5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9582C79E-C75D-FF10-A53C-860058E291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Orario is not just a digital calendar; it is a </a:t>
            </a:r>
            <a:r>
              <a:rPr lang="en-US" sz="1100" b="1" i="0" u="none" strike="noStrike" cap="none">
                <a:solidFill>
                  <a:srgbClr val="000000"/>
                </a:solidFill>
                <a:effectLst/>
                <a:latin typeface="Arial"/>
                <a:ea typeface="Arial"/>
                <a:cs typeface="Arial"/>
                <a:sym typeface="Arial"/>
              </a:rPr>
              <a:t>Domain-Specific Scheduling Platform</a:t>
            </a:r>
            <a:r>
              <a:rPr lang="en-US" sz="1100" b="0" i="0" u="none" strike="noStrike" cap="none">
                <a:solidFill>
                  <a:srgbClr val="000000"/>
                </a:solidFill>
                <a:effectLst/>
                <a:latin typeface="Arial"/>
                <a:ea typeface="Arial"/>
                <a:cs typeface="Arial"/>
                <a:sym typeface="Arial"/>
              </a:rPr>
              <a:t> designed to bridge the gap between manual spreadsheets and expensive enterprise software.</a:t>
            </a:r>
          </a:p>
          <a:p>
            <a:pPr marL="368300" indent="-228600">
              <a:buAutoNum type="arabicPeriod"/>
            </a:pPr>
            <a:r>
              <a:rPr lang="en-US" sz="1100" b="1" i="0" u="none" strike="noStrike" cap="none">
                <a:solidFill>
                  <a:srgbClr val="000000"/>
                </a:solidFill>
                <a:effectLst/>
                <a:latin typeface="Arial"/>
                <a:ea typeface="Arial"/>
                <a:cs typeface="Arial"/>
                <a:sym typeface="Arial"/>
              </a:rPr>
              <a:t>Automated Intelligence:</a:t>
            </a:r>
            <a:r>
              <a:rPr lang="en-US" sz="1100" b="0" i="0" u="none" strike="noStrike" cap="none">
                <a:solidFill>
                  <a:srgbClr val="000000"/>
                </a:solidFill>
                <a:effectLst/>
                <a:latin typeface="Arial"/>
                <a:ea typeface="Arial"/>
                <a:cs typeface="Arial"/>
                <a:sym typeface="Arial"/>
              </a:rPr>
              <a:t> Instead of relying on human intuition, we implemented a </a:t>
            </a:r>
            <a:r>
              <a:rPr lang="en-US" sz="1100" b="1" i="0" u="none" strike="noStrike" cap="none">
                <a:solidFill>
                  <a:srgbClr val="000000"/>
                </a:solidFill>
                <a:effectLst/>
                <a:latin typeface="Arial"/>
                <a:ea typeface="Arial"/>
                <a:cs typeface="Arial"/>
                <a:sym typeface="Arial"/>
              </a:rPr>
              <a:t>Constructive Heuristic Algorithm</a:t>
            </a:r>
            <a:r>
              <a:rPr lang="en-US" sz="1100" b="0" i="0" u="none" strike="noStrike" cap="none">
                <a:solidFill>
                  <a:srgbClr val="000000"/>
                </a:solidFill>
                <a:effectLst/>
                <a:latin typeface="Arial"/>
                <a:ea typeface="Arial"/>
                <a:cs typeface="Arial"/>
                <a:sym typeface="Arial"/>
              </a:rPr>
              <a:t>. It automatically solves the combinatorial puzzle, prioritizing difficult constraints like Room Capacity and Faculty Packages first.</a:t>
            </a:r>
          </a:p>
          <a:p>
            <a:pPr marL="368300" indent="-228600">
              <a:buAutoNum type="arabicPeriod"/>
            </a:pPr>
            <a:r>
              <a:rPr lang="en-US" sz="1100" b="1" i="0" u="none" strike="noStrike" cap="none">
                <a:solidFill>
                  <a:srgbClr val="000000"/>
                </a:solidFill>
                <a:effectLst/>
                <a:latin typeface="Arial"/>
                <a:ea typeface="Arial"/>
                <a:cs typeface="Arial"/>
                <a:sym typeface="Arial"/>
              </a:rPr>
              <a:t>Enforced Integrity:</a:t>
            </a:r>
            <a:r>
              <a:rPr lang="en-US" sz="1100" b="0" i="0" u="none" strike="noStrike" cap="none">
                <a:solidFill>
                  <a:srgbClr val="000000"/>
                </a:solidFill>
                <a:effectLst/>
                <a:latin typeface="Arial"/>
                <a:ea typeface="Arial"/>
                <a:cs typeface="Arial"/>
                <a:sym typeface="Arial"/>
              </a:rPr>
              <a:t> Unlike a spreadsheet, Orario has a 'Brain.' It runs </a:t>
            </a:r>
            <a:r>
              <a:rPr lang="en-US" sz="1100" b="1" i="0" u="none" strike="noStrike" cap="none">
                <a:solidFill>
                  <a:srgbClr val="000000"/>
                </a:solidFill>
                <a:effectLst/>
                <a:latin typeface="Arial"/>
                <a:ea typeface="Arial"/>
                <a:cs typeface="Arial"/>
                <a:sym typeface="Arial"/>
              </a:rPr>
              <a:t>Real-Time Validation</a:t>
            </a:r>
            <a:r>
              <a:rPr lang="en-US" sz="1100" b="0" i="0" u="none" strike="noStrike" cap="none">
                <a:solidFill>
                  <a:srgbClr val="000000"/>
                </a:solidFill>
                <a:effectLst/>
                <a:latin typeface="Arial"/>
                <a:ea typeface="Arial"/>
                <a:cs typeface="Arial"/>
                <a:sym typeface="Arial"/>
              </a:rPr>
              <a:t> on every interaction. If a clerk tries to move a class that conflicts with a specific </a:t>
            </a:r>
            <a:r>
              <a:rPr lang="en-US" sz="1100" b="1" i="0" u="none" strike="noStrike" cap="none">
                <a:solidFill>
                  <a:srgbClr val="000000"/>
                </a:solidFill>
                <a:effectLst/>
                <a:latin typeface="Arial"/>
                <a:ea typeface="Arial"/>
                <a:cs typeface="Arial"/>
                <a:sym typeface="Arial"/>
              </a:rPr>
              <a:t>Student Stream</a:t>
            </a:r>
            <a:r>
              <a:rPr lang="en-US" sz="1100" b="0" i="0" u="none" strike="noStrike" cap="none">
                <a:solidFill>
                  <a:srgbClr val="000000"/>
                </a:solidFill>
                <a:effectLst/>
                <a:latin typeface="Arial"/>
                <a:ea typeface="Arial"/>
                <a:cs typeface="Arial"/>
                <a:sym typeface="Arial"/>
              </a:rPr>
              <a:t> (like the AI stream example we just saw), the system warns it immediately. It also natively understands complex relationships, keeping </a:t>
            </a:r>
            <a:r>
              <a:rPr lang="en-US" sz="1100" b="1" i="0" u="none" strike="noStrike" cap="none">
                <a:solidFill>
                  <a:srgbClr val="000000"/>
                </a:solidFill>
                <a:effectLst/>
                <a:latin typeface="Arial"/>
                <a:ea typeface="Arial"/>
                <a:cs typeface="Arial"/>
                <a:sym typeface="Arial"/>
              </a:rPr>
              <a:t>ESTR</a:t>
            </a:r>
            <a:r>
              <a:rPr lang="en-US" sz="1100" b="0" i="0" u="none" strike="noStrike" cap="none">
                <a:solidFill>
                  <a:srgbClr val="000000"/>
                </a:solidFill>
                <a:effectLst/>
                <a:latin typeface="Arial"/>
                <a:ea typeface="Arial"/>
                <a:cs typeface="Arial"/>
                <a:sym typeface="Arial"/>
              </a:rPr>
              <a:t> courses strictly coupled to their parent lectures.</a:t>
            </a:r>
          </a:p>
          <a:p>
            <a:pPr marL="368300" indent="-228600">
              <a:buAutoNum type="arabicPeriod"/>
            </a:pPr>
            <a:r>
              <a:rPr lang="en-US" sz="1100" b="1" i="0" u="none" strike="noStrike" cap="none">
                <a:solidFill>
                  <a:srgbClr val="000000"/>
                </a:solidFill>
                <a:effectLst/>
                <a:latin typeface="Arial"/>
                <a:ea typeface="Arial"/>
                <a:cs typeface="Arial"/>
                <a:sym typeface="Arial"/>
              </a:rPr>
              <a:t>Scalable Architecture:</a:t>
            </a:r>
            <a:r>
              <a:rPr lang="en-US" sz="1100" b="0" i="0" u="none" strike="noStrike" cap="none">
                <a:solidFill>
                  <a:srgbClr val="000000"/>
                </a:solidFill>
                <a:effectLst/>
                <a:latin typeface="Arial"/>
                <a:ea typeface="Arial"/>
                <a:cs typeface="Arial"/>
                <a:sym typeface="Arial"/>
              </a:rPr>
              <a:t> We built this as a </a:t>
            </a:r>
            <a:r>
              <a:rPr lang="en-US" sz="1100" b="1" i="0" u="none" strike="noStrike" cap="none">
                <a:solidFill>
                  <a:srgbClr val="000000"/>
                </a:solidFill>
                <a:effectLst/>
                <a:latin typeface="Arial"/>
                <a:ea typeface="Arial"/>
                <a:cs typeface="Arial"/>
                <a:sym typeface="Arial"/>
              </a:rPr>
              <a:t>Multi-Tenant</a:t>
            </a:r>
            <a:r>
              <a:rPr lang="en-US" sz="1100" b="0" i="0" u="none" strike="noStrike" cap="none">
                <a:solidFill>
                  <a:srgbClr val="000000"/>
                </a:solidFill>
                <a:effectLst/>
                <a:latin typeface="Arial"/>
                <a:ea typeface="Arial"/>
                <a:cs typeface="Arial"/>
                <a:sym typeface="Arial"/>
              </a:rPr>
              <a:t> web application. This means while it is tailored for CSE today, the architecture is ready to serve Physics, Math, or Engineering faculties tomorrow with strict data isolation."</a:t>
            </a:r>
          </a:p>
        </p:txBody>
      </p:sp>
    </p:spTree>
    <p:extLst>
      <p:ext uri="{BB962C8B-B14F-4D97-AF65-F5344CB8AC3E}">
        <p14:creationId xmlns:p14="http://schemas.microsoft.com/office/powerpoint/2010/main" val="1228612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EA1E5D79-FE84-3274-0EE3-AE084EEF1223}"/>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96BD1747-838C-B0E1-AD7E-067FE3E324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1A83A053-819F-32ED-5AF2-9A3B920F7B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To build a system capable of handling this complexity, we chose a stack focused on </a:t>
            </a:r>
            <a:r>
              <a:rPr lang="en-US" sz="1100" b="1" i="0" u="none" strike="noStrike" cap="none">
                <a:solidFill>
                  <a:srgbClr val="000000"/>
                </a:solidFill>
                <a:effectLst/>
                <a:latin typeface="Arial"/>
                <a:ea typeface="Arial"/>
                <a:cs typeface="Arial"/>
                <a:sym typeface="Arial"/>
              </a:rPr>
              <a:t>Type Safety</a:t>
            </a:r>
            <a:r>
              <a:rPr lang="en-US" sz="1100" b="0" i="0" u="none" strike="noStrike" cap="none">
                <a:solidFill>
                  <a:srgbClr val="000000"/>
                </a:solidFill>
                <a:effectLst/>
                <a:latin typeface="Arial"/>
                <a:ea typeface="Arial"/>
                <a:cs typeface="Arial"/>
                <a:sym typeface="Arial"/>
              </a:rPr>
              <a:t> and </a:t>
            </a:r>
            <a:r>
              <a:rPr lang="en-US" sz="1100" b="1" i="0" u="none" strike="noStrike" cap="none">
                <a:solidFill>
                  <a:srgbClr val="000000"/>
                </a:solidFill>
                <a:effectLst/>
                <a:latin typeface="Arial"/>
                <a:ea typeface="Arial"/>
                <a:cs typeface="Arial"/>
                <a:sym typeface="Arial"/>
              </a:rPr>
              <a:t>Relational Integrity</a:t>
            </a:r>
          </a:p>
          <a:p>
            <a:pPr marL="139700" indent="0">
              <a:buNone/>
            </a:pPr>
            <a:endParaRPr lang="en-US" sz="1100" b="1"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The entire project is built in </a:t>
            </a:r>
            <a:r>
              <a:rPr lang="en-US" sz="1100" b="1" i="0" u="none" strike="noStrike" cap="none">
                <a:solidFill>
                  <a:srgbClr val="000000"/>
                </a:solidFill>
                <a:effectLst/>
                <a:latin typeface="Arial"/>
                <a:ea typeface="Arial"/>
                <a:cs typeface="Arial"/>
                <a:sym typeface="Arial"/>
              </a:rPr>
              <a:t>TypeScript</a:t>
            </a:r>
            <a:r>
              <a:rPr lang="en-US" sz="1100" b="0" i="0" u="none" strike="noStrike" cap="none">
                <a:solidFill>
                  <a:srgbClr val="000000"/>
                </a:solidFill>
                <a:effectLst/>
                <a:latin typeface="Arial"/>
                <a:ea typeface="Arial"/>
                <a:cs typeface="Arial"/>
                <a:sym typeface="Arial"/>
              </a:rPr>
              <a:t> since the scheduling algorithms rely on complex, nested data structures. By enforcing strict static typing, we catch logic errors at compile time, ensuring the scheduler doesn't crash when processing thousands of time slots.</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For data, we chose </a:t>
            </a:r>
            <a:r>
              <a:rPr lang="en-US" sz="1100" b="1" i="0" u="none" strike="noStrike" cap="none">
                <a:solidFill>
                  <a:srgbClr val="000000"/>
                </a:solidFill>
                <a:effectLst/>
                <a:latin typeface="Arial"/>
                <a:ea typeface="Arial"/>
                <a:cs typeface="Arial"/>
                <a:sym typeface="Arial"/>
              </a:rPr>
              <a:t>PostgreSQL</a:t>
            </a:r>
            <a:r>
              <a:rPr lang="en-US" sz="1100" b="0" i="0" u="none" strike="noStrike" cap="none">
                <a:solidFill>
                  <a:srgbClr val="000000"/>
                </a:solidFill>
                <a:effectLst/>
                <a:latin typeface="Arial"/>
                <a:ea typeface="Arial"/>
                <a:cs typeface="Arial"/>
                <a:sym typeface="Arial"/>
              </a:rPr>
              <a:t> managed via </a:t>
            </a:r>
            <a:r>
              <a:rPr lang="en-US" sz="1100" b="1" i="0" u="none" strike="noStrike" cap="none">
                <a:solidFill>
                  <a:srgbClr val="000000"/>
                </a:solidFill>
                <a:effectLst/>
                <a:latin typeface="Arial"/>
                <a:ea typeface="Arial"/>
                <a:cs typeface="Arial"/>
                <a:sym typeface="Arial"/>
              </a:rPr>
              <a:t>Prisma ORM</a:t>
            </a:r>
            <a:r>
              <a:rPr lang="en-US" sz="1100" b="0" i="0" u="none" strike="noStrike" cap="none">
                <a:solidFill>
                  <a:srgbClr val="000000"/>
                </a:solidFill>
                <a:effectLst/>
                <a:latin typeface="Arial"/>
                <a:ea typeface="Arial"/>
                <a:cs typeface="Arial"/>
                <a:sym typeface="Arial"/>
              </a:rPr>
              <a:t>. We deliberately rejected NoSQL solutions like MongoDB. Because academic data is highly relational. Courses belong to Departments, which belong to Organizations. We need strict referential integrity to prevent ‘left-over' classes or invalid schedules. Prisma ensures that our database schema and our frontend types are always 100% in sync.</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We utilize </a:t>
            </a:r>
            <a:r>
              <a:rPr lang="en-US" sz="1100" b="1" i="0" u="none" strike="noStrike" cap="none">
                <a:solidFill>
                  <a:srgbClr val="000000"/>
                </a:solidFill>
                <a:effectLst/>
                <a:latin typeface="Arial"/>
                <a:ea typeface="Arial"/>
                <a:cs typeface="Arial"/>
                <a:sym typeface="Arial"/>
              </a:rPr>
              <a:t>Next.js 14</a:t>
            </a:r>
            <a:r>
              <a:rPr lang="en-US" sz="1100" b="0" i="0" u="none" strike="noStrike" cap="none">
                <a:solidFill>
                  <a:srgbClr val="000000"/>
                </a:solidFill>
                <a:effectLst/>
                <a:latin typeface="Arial"/>
                <a:ea typeface="Arial"/>
                <a:cs typeface="Arial"/>
                <a:sym typeface="Arial"/>
              </a:rPr>
              <a:t>. This allows a hybrid architecture. We use </a:t>
            </a:r>
            <a:r>
              <a:rPr lang="en-US" sz="1100" b="1" i="0" u="none" strike="noStrike" cap="none">
                <a:solidFill>
                  <a:srgbClr val="000000"/>
                </a:solidFill>
                <a:effectLst/>
                <a:latin typeface="Arial"/>
                <a:ea typeface="Arial"/>
                <a:cs typeface="Arial"/>
                <a:sym typeface="Arial"/>
              </a:rPr>
              <a:t>Server Components</a:t>
            </a:r>
            <a:r>
              <a:rPr lang="en-US" sz="1100" b="0" i="0" u="none" strike="noStrike" cap="none">
                <a:solidFill>
                  <a:srgbClr val="000000"/>
                </a:solidFill>
                <a:effectLst/>
                <a:latin typeface="Arial"/>
                <a:ea typeface="Arial"/>
                <a:cs typeface="Arial"/>
                <a:sym typeface="Arial"/>
              </a:rPr>
              <a:t> to securely fetch data behind the firewall, and </a:t>
            </a:r>
            <a:r>
              <a:rPr lang="en-US" sz="1100" b="1" i="0" u="none" strike="noStrike" cap="none">
                <a:solidFill>
                  <a:srgbClr val="000000"/>
                </a:solidFill>
                <a:effectLst/>
                <a:latin typeface="Arial"/>
                <a:ea typeface="Arial"/>
                <a:cs typeface="Arial"/>
                <a:sym typeface="Arial"/>
              </a:rPr>
              <a:t>Client Components</a:t>
            </a:r>
            <a:r>
              <a:rPr lang="en-US" sz="1100" b="0" i="0" u="none" strike="noStrike" cap="none">
                <a:solidFill>
                  <a:srgbClr val="000000"/>
                </a:solidFill>
                <a:effectLst/>
                <a:latin typeface="Arial"/>
                <a:ea typeface="Arial"/>
                <a:cs typeface="Arial"/>
                <a:sym typeface="Arial"/>
              </a:rPr>
              <a:t> to render the high-performance, interactive Drag-and-Drop grid you see in the browser.</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Finally, </a:t>
            </a:r>
            <a:r>
              <a:rPr lang="en-US" sz="1100" b="1" i="0" u="none" strike="noStrike" cap="none">
                <a:solidFill>
                  <a:srgbClr val="000000"/>
                </a:solidFill>
                <a:effectLst/>
                <a:latin typeface="Arial"/>
                <a:ea typeface="Arial"/>
                <a:cs typeface="Arial"/>
                <a:sym typeface="Arial"/>
              </a:rPr>
              <a:t>Clerk</a:t>
            </a:r>
            <a:r>
              <a:rPr lang="en-US" sz="1100" b="0" i="0" u="none" strike="noStrike" cap="none">
                <a:solidFill>
                  <a:srgbClr val="000000"/>
                </a:solidFill>
                <a:effectLst/>
                <a:latin typeface="Arial"/>
                <a:ea typeface="Arial"/>
                <a:cs typeface="Arial"/>
                <a:sym typeface="Arial"/>
              </a:rPr>
              <a:t> handles our Authentication. Crucially, we use Clerk's </a:t>
            </a:r>
            <a:r>
              <a:rPr lang="en-US" sz="1100" b="1" i="0" u="none" strike="noStrike" cap="none">
                <a:solidFill>
                  <a:srgbClr val="000000"/>
                </a:solidFill>
                <a:effectLst/>
                <a:latin typeface="Arial"/>
                <a:ea typeface="Arial"/>
                <a:cs typeface="Arial"/>
                <a:sym typeface="Arial"/>
              </a:rPr>
              <a:t>Organization</a:t>
            </a:r>
            <a:r>
              <a:rPr lang="en-US" sz="1100" b="0" i="0" u="none" strike="noStrike" cap="none">
                <a:solidFill>
                  <a:srgbClr val="000000"/>
                </a:solidFill>
                <a:effectLst/>
                <a:latin typeface="Arial"/>
                <a:ea typeface="Arial"/>
                <a:cs typeface="Arial"/>
                <a:sym typeface="Arial"/>
              </a:rPr>
              <a:t> feature to enforce Multi-Tenancy. This ensures that a Physics department admin can never accidentally access Computer Science data, enforcing isolation at the middleware level."</a:t>
            </a:r>
          </a:p>
          <a:p>
            <a:pPr marL="139700" indent="0">
              <a:buNone/>
            </a:pP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80966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9E531F1A-7A00-7177-2A65-7A8418A07719}"/>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22BEAB11-FF41-D0F0-5531-6F65EC2B7D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FDA5D546-BC95-3ED8-703C-2722EE9244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Our architecture follows a </a:t>
            </a:r>
            <a:r>
              <a:rPr lang="en-US" sz="1100" b="1" i="0" u="none" strike="noStrike" cap="none">
                <a:solidFill>
                  <a:srgbClr val="000000"/>
                </a:solidFill>
                <a:effectLst/>
                <a:latin typeface="Arial"/>
                <a:ea typeface="Arial"/>
                <a:cs typeface="Arial"/>
                <a:sym typeface="Arial"/>
              </a:rPr>
              <a:t>Hybrid Client-Server Model</a:t>
            </a:r>
            <a:r>
              <a:rPr lang="en-US" sz="1100" b="0" i="0" u="none" strike="noStrike" cap="none">
                <a:solidFill>
                  <a:srgbClr val="000000"/>
                </a:solidFill>
                <a:effectLst/>
                <a:latin typeface="Arial"/>
                <a:ea typeface="Arial"/>
                <a:cs typeface="Arial"/>
                <a:sym typeface="Arial"/>
              </a:rPr>
              <a:t>.</a:t>
            </a:r>
          </a:p>
          <a:p>
            <a:pPr marL="139700" indent="0">
              <a:buNone/>
            </a:pPr>
            <a:endParaRPr lang="en-US" sz="1100" b="1"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To ensure a responsive 'App-like' feel, we moved the heavy lifting—Conflict Detection and Validation—to the </a:t>
            </a:r>
            <a:r>
              <a:rPr lang="en-US" sz="1100" b="1" i="0" u="none" strike="noStrike" cap="none">
                <a:solidFill>
                  <a:srgbClr val="000000"/>
                </a:solidFill>
                <a:effectLst/>
                <a:latin typeface="Arial"/>
                <a:ea typeface="Arial"/>
                <a:cs typeface="Arial"/>
                <a:sym typeface="Arial"/>
              </a:rPr>
              <a:t>Client Side</a:t>
            </a:r>
            <a:r>
              <a:rPr lang="en-US" sz="1100" b="0" i="0" u="none" strike="noStrike" cap="none">
                <a:solidFill>
                  <a:srgbClr val="000000"/>
                </a:solidFill>
                <a:effectLst/>
                <a:latin typeface="Arial"/>
                <a:ea typeface="Arial"/>
                <a:cs typeface="Arial"/>
                <a:sym typeface="Arial"/>
              </a:rPr>
              <a:t>. When you drag a class, the browser calculates the geometry of the time slot instantly. This gives the user zero-latency feedback.</a:t>
            </a:r>
          </a:p>
          <a:p>
            <a:pPr marL="139700" indent="0">
              <a:buNone/>
            </a:pPr>
            <a:endParaRPr lang="en-US" sz="1100" b="1"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Once a move is valid, we use an </a:t>
            </a:r>
            <a:r>
              <a:rPr lang="en-US" sz="1100" b="1" i="0" u="none" strike="noStrike" cap="none">
                <a:solidFill>
                  <a:srgbClr val="000000"/>
                </a:solidFill>
                <a:effectLst/>
                <a:latin typeface="Arial"/>
                <a:ea typeface="Arial"/>
                <a:cs typeface="Arial"/>
                <a:sym typeface="Arial"/>
              </a:rPr>
              <a:t>Optimistic UI</a:t>
            </a:r>
            <a:r>
              <a:rPr lang="en-US" sz="1100" b="0" i="0" u="none" strike="noStrike" cap="none">
                <a:solidFill>
                  <a:srgbClr val="000000"/>
                </a:solidFill>
                <a:effectLst/>
                <a:latin typeface="Arial"/>
                <a:ea typeface="Arial"/>
                <a:cs typeface="Arial"/>
                <a:sym typeface="Arial"/>
              </a:rPr>
              <a:t> update and trigger an asynchronous sync to our </a:t>
            </a:r>
            <a:r>
              <a:rPr lang="en-US" sz="1100" b="1" i="0" u="none" strike="noStrike" cap="none">
                <a:solidFill>
                  <a:srgbClr val="000000"/>
                </a:solidFill>
                <a:effectLst/>
                <a:latin typeface="Arial"/>
                <a:ea typeface="Arial"/>
                <a:cs typeface="Arial"/>
                <a:sym typeface="Arial"/>
              </a:rPr>
              <a:t>Serverless Backend</a:t>
            </a:r>
            <a:r>
              <a:rPr lang="en-US" sz="1100" b="0" i="0" u="none" strike="noStrike" cap="none">
                <a:solidFill>
                  <a:srgbClr val="000000"/>
                </a:solidFill>
                <a:effectLst/>
                <a:latin typeface="Arial"/>
                <a:ea typeface="Arial"/>
                <a:cs typeface="Arial"/>
                <a:sym typeface="Arial"/>
              </a:rPr>
              <a:t> on </a:t>
            </a:r>
            <a:r>
              <a:rPr lang="en-US" sz="1100" b="0" i="0" u="none" strike="noStrike" cap="none" err="1">
                <a:solidFill>
                  <a:srgbClr val="000000"/>
                </a:solidFill>
                <a:effectLst/>
                <a:latin typeface="Arial"/>
                <a:ea typeface="Arial"/>
                <a:cs typeface="Arial"/>
                <a:sym typeface="Arial"/>
              </a:rPr>
              <a:t>Vercel</a:t>
            </a:r>
            <a:r>
              <a:rPr lang="en-US" sz="1100" b="0" i="0" u="none" strike="noStrike" cap="none">
                <a:solidFill>
                  <a:srgbClr val="000000"/>
                </a:solidFill>
                <a:effectLst/>
                <a:latin typeface="Arial"/>
                <a:ea typeface="Arial"/>
                <a:cs typeface="Arial"/>
                <a:sym typeface="Arial"/>
              </a:rPr>
              <a:t>.</a:t>
            </a:r>
          </a:p>
          <a:p>
            <a:pPr marL="139700" indent="0">
              <a:buNone/>
            </a:pPr>
            <a:endParaRPr lang="en-US" sz="1100" b="1"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Here, </a:t>
            </a:r>
            <a:r>
              <a:rPr lang="en-US" sz="1100" b="1" i="0" u="none" strike="noStrike" cap="none">
                <a:solidFill>
                  <a:srgbClr val="000000"/>
                </a:solidFill>
                <a:effectLst/>
                <a:latin typeface="Arial"/>
                <a:ea typeface="Arial"/>
                <a:cs typeface="Arial"/>
                <a:sym typeface="Arial"/>
              </a:rPr>
              <a:t>Clerk Middleware</a:t>
            </a:r>
            <a:r>
              <a:rPr lang="en-US" sz="1100" b="0" i="0" u="none" strike="noStrike" cap="none">
                <a:solidFill>
                  <a:srgbClr val="000000"/>
                </a:solidFill>
                <a:effectLst/>
                <a:latin typeface="Arial"/>
                <a:ea typeface="Arial"/>
                <a:cs typeface="Arial"/>
                <a:sym typeface="Arial"/>
              </a:rPr>
              <a:t> intercepts the request to enforce security. It checks: 'Is this user an Admin?' and 'Do they belong to the requested Organization?'. Only then does </a:t>
            </a:r>
            <a:r>
              <a:rPr lang="en-US" sz="1100" b="1" i="0" u="none" strike="noStrike" cap="none">
                <a:solidFill>
                  <a:srgbClr val="000000"/>
                </a:solidFill>
                <a:effectLst/>
                <a:latin typeface="Arial"/>
                <a:ea typeface="Arial"/>
                <a:cs typeface="Arial"/>
                <a:sym typeface="Arial"/>
              </a:rPr>
              <a:t>Prisma</a:t>
            </a:r>
            <a:r>
              <a:rPr lang="en-US" sz="1100" b="0" i="0" u="none" strike="noStrike" cap="none">
                <a:solidFill>
                  <a:srgbClr val="000000"/>
                </a:solidFill>
                <a:effectLst/>
                <a:latin typeface="Arial"/>
                <a:ea typeface="Arial"/>
                <a:cs typeface="Arial"/>
                <a:sym typeface="Arial"/>
              </a:rPr>
              <a:t> execute the transaction against the </a:t>
            </a:r>
            <a:r>
              <a:rPr lang="en-US" sz="1100" b="1" i="0" u="none" strike="noStrike" cap="none">
                <a:solidFill>
                  <a:srgbClr val="000000"/>
                </a:solidFill>
                <a:effectLst/>
                <a:latin typeface="Arial"/>
                <a:ea typeface="Arial"/>
                <a:cs typeface="Arial"/>
                <a:sym typeface="Arial"/>
              </a:rPr>
              <a:t>PostgreSQL</a:t>
            </a:r>
            <a:r>
              <a:rPr lang="en-US" sz="1100" b="0" i="0" u="none" strike="noStrike" cap="none">
                <a:solidFill>
                  <a:srgbClr val="000000"/>
                </a:solidFill>
                <a:effectLst/>
                <a:latin typeface="Arial"/>
                <a:ea typeface="Arial"/>
                <a:cs typeface="Arial"/>
                <a:sym typeface="Arial"/>
              </a:rPr>
              <a:t> database.</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This separation ensures the app is fast for the user, but strictly secure and consistent on the server.</a:t>
            </a:r>
          </a:p>
        </p:txBody>
      </p:sp>
    </p:spTree>
    <p:extLst>
      <p:ext uri="{BB962C8B-B14F-4D97-AF65-F5344CB8AC3E}">
        <p14:creationId xmlns:p14="http://schemas.microsoft.com/office/powerpoint/2010/main" val="2579109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DA54CD8-FFAF-F688-ACB6-EA98141F0429}"/>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8C5B3A6E-42EC-4E11-7474-7CECD79761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E3D5024B-003E-249A-03F3-8FBA3A9656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Our first core feature addresses the 'Garbage In, Garbage Out' problem.</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developed an </a:t>
            </a:r>
            <a:r>
              <a:rPr lang="en-US" sz="1100" b="1" i="0" u="none" strike="noStrike" cap="none">
                <a:solidFill>
                  <a:srgbClr val="000000"/>
                </a:solidFill>
                <a:effectLst/>
                <a:latin typeface="Arial"/>
                <a:ea typeface="Arial"/>
                <a:cs typeface="Arial"/>
                <a:sym typeface="Arial"/>
              </a:rPr>
              <a:t>Intelligent Ingestion Engine</a:t>
            </a:r>
            <a:r>
              <a:rPr lang="en-US" sz="1100" b="0" i="0" u="none" strike="noStrike" cap="none">
                <a:solidFill>
                  <a:srgbClr val="000000"/>
                </a:solidFill>
                <a:effectLst/>
                <a:latin typeface="Arial"/>
                <a:ea typeface="Arial"/>
                <a:cs typeface="Arial"/>
                <a:sym typeface="Arial"/>
              </a:rPr>
              <a:t>. It doesn't just parse CSVs/JSON; it analyzes the semantic intent of the data.</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For example, if a user uploads 'CSCI3100' when it already exists, a naive system would throw a 'Duplicate Key' error. Our system checks the metadata. If the teacher is different, it infers this might be a </a:t>
            </a:r>
            <a:r>
              <a:rPr lang="en-US" sz="1100" b="1" i="0" u="none" strike="noStrike" cap="none">
                <a:solidFill>
                  <a:srgbClr val="000000"/>
                </a:solidFill>
                <a:effectLst/>
                <a:latin typeface="Arial"/>
                <a:ea typeface="Arial"/>
                <a:cs typeface="Arial"/>
                <a:sym typeface="Arial"/>
              </a:rPr>
              <a:t>New Section</a:t>
            </a:r>
            <a:r>
              <a:rPr lang="en-US" sz="1100" b="0" i="0" u="none" strike="noStrike" cap="none">
                <a:solidFill>
                  <a:srgbClr val="000000"/>
                </a:solidFill>
                <a:effectLst/>
                <a:latin typeface="Arial"/>
                <a:ea typeface="Arial"/>
                <a:cs typeface="Arial"/>
                <a:sym typeface="Arial"/>
              </a:rPr>
              <a:t>. It then prompts the user to confirm, and if approved, automatically re-indexes the course codes (creating Section A and B) to ensure database uniqueness and data integrity.</a:t>
            </a:r>
          </a:p>
          <a:p>
            <a:pPr marL="0" lvl="0" indent="0" algn="l" rtl="0">
              <a:spcBef>
                <a:spcPts val="0"/>
              </a:spcBef>
              <a:spcAft>
                <a:spcPts val="0"/>
              </a:spcAft>
              <a:buNone/>
            </a:pPr>
            <a:endParaRPr/>
          </a:p>
        </p:txBody>
      </p:sp>
    </p:spTree>
    <p:extLst>
      <p:ext uri="{BB962C8B-B14F-4D97-AF65-F5344CB8AC3E}">
        <p14:creationId xmlns:p14="http://schemas.microsoft.com/office/powerpoint/2010/main" val="3939203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1D07D33B-3823-1B34-5348-F0A79AB7B082}"/>
            </a:ext>
          </a:extLst>
        </p:cNvPr>
        <p:cNvGrpSpPr/>
        <p:nvPr/>
      </p:nvGrpSpPr>
      <p:grpSpPr>
        <a:xfrm>
          <a:off x="0" y="0"/>
          <a:ext cx="0" cy="0"/>
          <a:chOff x="0" y="0"/>
          <a:chExt cx="0" cy="0"/>
        </a:xfrm>
      </p:grpSpPr>
      <p:sp>
        <p:nvSpPr>
          <p:cNvPr id="372" name="Google Shape;372;g35ed75ccf_044:notes">
            <a:extLst>
              <a:ext uri="{FF2B5EF4-FFF2-40B4-BE49-F238E27FC236}">
                <a16:creationId xmlns:a16="http://schemas.microsoft.com/office/drawing/2014/main" id="{C69C584C-1431-194E-E245-19923B738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a:extLst>
              <a:ext uri="{FF2B5EF4-FFF2-40B4-BE49-F238E27FC236}">
                <a16:creationId xmlns:a16="http://schemas.microsoft.com/office/drawing/2014/main" id="{6A955F08-5E51-1A38-CDA4-49BF42831A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The 2</a:t>
            </a:r>
            <a:r>
              <a:rPr lang="en-US" sz="1100" b="0" i="0" u="none" strike="noStrike" cap="none" baseline="30000">
                <a:solidFill>
                  <a:srgbClr val="000000"/>
                </a:solidFill>
                <a:effectLst/>
                <a:latin typeface="Arial"/>
                <a:ea typeface="Arial"/>
                <a:cs typeface="Arial"/>
                <a:sym typeface="Arial"/>
              </a:rPr>
              <a:t>nd</a:t>
            </a:r>
            <a:r>
              <a:rPr lang="en-US" sz="1100" b="0" i="0" u="none" strike="noStrike" cap="none">
                <a:solidFill>
                  <a:srgbClr val="000000"/>
                </a:solidFill>
                <a:effectLst/>
                <a:latin typeface="Arial"/>
                <a:ea typeface="Arial"/>
                <a:cs typeface="Arial"/>
                <a:sym typeface="Arial"/>
              </a:rPr>
              <a:t> feature is the brain of the system: The </a:t>
            </a:r>
            <a:r>
              <a:rPr lang="en-US" sz="1100" b="1" i="0" u="none" strike="noStrike" cap="none">
                <a:solidFill>
                  <a:srgbClr val="000000"/>
                </a:solidFill>
                <a:effectLst/>
                <a:latin typeface="Arial"/>
                <a:ea typeface="Arial"/>
                <a:cs typeface="Arial"/>
                <a:sym typeface="Arial"/>
              </a:rPr>
              <a:t>Automated Scheduling Engine</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Scheduling is theoretically NP-Hard. A brute-force approach would take eons. Instead, we implemented a </a:t>
            </a:r>
            <a:r>
              <a:rPr lang="en-US" sz="1100" b="1" i="0" u="none" strike="noStrike" cap="none">
                <a:solidFill>
                  <a:srgbClr val="000000"/>
                </a:solidFill>
                <a:effectLst/>
                <a:latin typeface="Arial"/>
                <a:ea typeface="Arial"/>
                <a:cs typeface="Arial"/>
                <a:sym typeface="Arial"/>
              </a:rPr>
              <a:t>Constructive Heuristic Algorithm</a:t>
            </a:r>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src</a:t>
            </a:r>
            <a:r>
              <a:rPr lang="en-US" sz="1100" b="0" i="0" u="none" strike="noStrike" cap="none">
                <a:solidFill>
                  <a:srgbClr val="000000"/>
                </a:solidFill>
                <a:effectLst/>
                <a:latin typeface="Arial"/>
                <a:ea typeface="Arial"/>
                <a:cs typeface="Arial"/>
                <a:sym typeface="Arial"/>
              </a:rPr>
              <a:t>/services/</a:t>
            </a:r>
            <a:r>
              <a:rPr lang="en-US" sz="1100" b="0" i="0" u="none" strike="noStrike" cap="none" err="1">
                <a:solidFill>
                  <a:srgbClr val="000000"/>
                </a:solidFill>
                <a:effectLst/>
                <a:latin typeface="Arial"/>
                <a:ea typeface="Arial"/>
                <a:cs typeface="Arial"/>
                <a:sym typeface="Arial"/>
              </a:rPr>
              <a:t>scheduler.ts</a:t>
            </a:r>
            <a:r>
              <a:rPr lang="en-US" sz="1100" b="0" i="0" u="none" strike="noStrike" cap="none">
                <a:solidFill>
                  <a:srgbClr val="000000"/>
                </a:solidFill>
                <a:effectLst/>
                <a:latin typeface="Arial"/>
                <a:ea typeface="Arial"/>
                <a:cs typeface="Arial"/>
                <a:sym typeface="Arial"/>
              </a:rPr>
              <a:t>) that mimics how a human expert thinks, but with computational speed.</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First, we don't schedule randomly. We use a </a:t>
            </a:r>
            <a:r>
              <a:rPr lang="en-US" sz="1100" b="1" i="0" u="none" strike="noStrike" cap="none">
                <a:solidFill>
                  <a:srgbClr val="000000"/>
                </a:solidFill>
                <a:effectLst/>
                <a:latin typeface="Arial"/>
                <a:ea typeface="Arial"/>
                <a:cs typeface="Arial"/>
                <a:sym typeface="Arial"/>
              </a:rPr>
              <a:t>Priority Queue</a:t>
            </a:r>
            <a:r>
              <a:rPr lang="en-US" sz="1100" b="0" i="0" u="none" strike="noStrike" cap="none">
                <a:solidFill>
                  <a:srgbClr val="000000"/>
                </a:solidFill>
                <a:effectLst/>
                <a:latin typeface="Arial"/>
                <a:ea typeface="Arial"/>
                <a:cs typeface="Arial"/>
                <a:sym typeface="Arial"/>
              </a:rPr>
              <a:t>. We sort all classes based on 'Difficulty.' We place </a:t>
            </a:r>
            <a:r>
              <a:rPr lang="en-US" sz="1100" b="1" i="0" u="none" strike="noStrike" cap="none">
                <a:solidFill>
                  <a:srgbClr val="000000"/>
                </a:solidFill>
                <a:effectLst/>
                <a:latin typeface="Arial"/>
                <a:ea typeface="Arial"/>
                <a:cs typeface="Arial"/>
                <a:sym typeface="Arial"/>
              </a:rPr>
              <a:t>Lectures</a:t>
            </a:r>
            <a:r>
              <a:rPr lang="en-US" sz="1100" b="0" i="0" u="none" strike="noStrike" cap="none">
                <a:solidFill>
                  <a:srgbClr val="000000"/>
                </a:solidFill>
                <a:effectLst/>
                <a:latin typeface="Arial"/>
                <a:ea typeface="Arial"/>
                <a:cs typeface="Arial"/>
                <a:sym typeface="Arial"/>
              </a:rPr>
              <a:t> before Tutorials, </a:t>
            </a:r>
            <a:r>
              <a:rPr lang="en-US" sz="1100" b="1" i="0" u="none" strike="noStrike" cap="none">
                <a:solidFill>
                  <a:srgbClr val="000000"/>
                </a:solidFill>
                <a:effectLst/>
                <a:latin typeface="Arial"/>
                <a:ea typeface="Arial"/>
                <a:cs typeface="Arial"/>
                <a:sym typeface="Arial"/>
              </a:rPr>
              <a:t>Long Durations</a:t>
            </a:r>
            <a:r>
              <a:rPr lang="en-US" sz="1100" b="0" i="0" u="none" strike="noStrike" cap="none">
                <a:solidFill>
                  <a:srgbClr val="000000"/>
                </a:solidFill>
                <a:effectLst/>
                <a:latin typeface="Arial"/>
                <a:ea typeface="Arial"/>
                <a:cs typeface="Arial"/>
                <a:sym typeface="Arial"/>
              </a:rPr>
              <a:t> before short ones, and </a:t>
            </a:r>
            <a:r>
              <a:rPr lang="en-US" sz="1100" b="1" i="0" u="none" strike="noStrike" cap="none">
                <a:solidFill>
                  <a:srgbClr val="000000"/>
                </a:solidFill>
                <a:effectLst/>
                <a:latin typeface="Arial"/>
                <a:ea typeface="Arial"/>
                <a:cs typeface="Arial"/>
                <a:sym typeface="Arial"/>
              </a:rPr>
              <a:t>Senior Level</a:t>
            </a:r>
            <a:r>
              <a:rPr lang="en-US" sz="1100" b="0" i="0" u="none" strike="noStrike" cap="none">
                <a:solidFill>
                  <a:srgbClr val="000000"/>
                </a:solidFill>
                <a:effectLst/>
                <a:latin typeface="Arial"/>
                <a:ea typeface="Arial"/>
                <a:cs typeface="Arial"/>
                <a:sym typeface="Arial"/>
              </a:rPr>
              <a:t> courses first. This strategy minimizes grid fragmentation.</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For every class, the engine scans the grid. It first filters for </a:t>
            </a:r>
            <a:r>
              <a:rPr lang="en-US" sz="1100" b="1" i="0" u="none" strike="noStrike" cap="none">
                <a:solidFill>
                  <a:srgbClr val="000000"/>
                </a:solidFill>
                <a:effectLst/>
                <a:latin typeface="Arial"/>
                <a:ea typeface="Arial"/>
                <a:cs typeface="Arial"/>
                <a:sym typeface="Arial"/>
              </a:rPr>
              <a:t>Hard Constraints</a:t>
            </a:r>
            <a:r>
              <a:rPr lang="en-US" sz="1100" b="0" i="0" u="none" strike="noStrike" cap="none">
                <a:solidFill>
                  <a:srgbClr val="000000"/>
                </a:solidFill>
                <a:effectLst/>
                <a:latin typeface="Arial"/>
                <a:ea typeface="Arial"/>
                <a:cs typeface="Arial"/>
                <a:sym typeface="Arial"/>
              </a:rPr>
              <a:t>—is the teacher free? Is the room empty? Does this clash with the Year 3 Cohort?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If multiple slots are valid, we run a </a:t>
            </a:r>
            <a:r>
              <a:rPr lang="en-US" sz="1100" b="1" i="0" u="none" strike="noStrike" cap="none">
                <a:solidFill>
                  <a:srgbClr val="000000"/>
                </a:solidFill>
                <a:effectLst/>
                <a:latin typeface="Arial"/>
                <a:ea typeface="Arial"/>
                <a:cs typeface="Arial"/>
                <a:sym typeface="Arial"/>
              </a:rPr>
              <a:t>Scoring Function</a:t>
            </a:r>
            <a:r>
              <a:rPr lang="en-US" sz="1100" b="0" i="0" u="none" strike="noStrike" cap="none">
                <a:solidFill>
                  <a:srgbClr val="000000"/>
                </a:solidFill>
                <a:effectLst/>
                <a:latin typeface="Arial"/>
                <a:ea typeface="Arial"/>
                <a:cs typeface="Arial"/>
                <a:sym typeface="Arial"/>
              </a:rPr>
              <a:t> to pick the best one.</a:t>
            </a: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This is where we encoded CSE-specific logic. We added a heuristic for </a:t>
            </a:r>
            <a:r>
              <a:rPr lang="en-US" sz="1100" b="1" i="0" u="none" strike="noStrike" cap="none">
                <a:solidFill>
                  <a:srgbClr val="000000"/>
                </a:solidFill>
                <a:effectLst/>
                <a:latin typeface="Arial"/>
                <a:ea typeface="Arial"/>
                <a:cs typeface="Arial"/>
                <a:sym typeface="Arial"/>
              </a:rPr>
              <a:t>ESTR Adjacency</a:t>
            </a:r>
            <a:r>
              <a:rPr lang="en-US" sz="1100" b="0" i="0" u="none" strike="noStrike" cap="none">
                <a:solidFill>
                  <a:srgbClr val="000000"/>
                </a:solidFill>
                <a:effectLst/>
                <a:latin typeface="Arial"/>
                <a:ea typeface="Arial"/>
                <a:cs typeface="Arial"/>
                <a:sym typeface="Arial"/>
              </a:rPr>
              <a:t>. The algorithm actively 'hunts' for slots next to a parent lecture to place the corresponding Elite tutorial. This creates a compact, student-friendly timetable automatically</a:t>
            </a:r>
          </a:p>
        </p:txBody>
      </p:sp>
    </p:spTree>
    <p:extLst>
      <p:ext uri="{BB962C8B-B14F-4D97-AF65-F5344CB8AC3E}">
        <p14:creationId xmlns:p14="http://schemas.microsoft.com/office/powerpoint/2010/main" val="4208898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512EF6A7-4562-65A6-A970-7FE20B43FCB7}"/>
            </a:ext>
          </a:extLst>
        </p:cNvPr>
        <p:cNvGrpSpPr/>
        <p:nvPr/>
      </p:nvGrpSpPr>
      <p:grpSpPr>
        <a:xfrm>
          <a:off x="0" y="0"/>
          <a:ext cx="0" cy="0"/>
          <a:chOff x="0" y="0"/>
          <a:chExt cx="0" cy="0"/>
        </a:xfrm>
      </p:grpSpPr>
      <p:sp>
        <p:nvSpPr>
          <p:cNvPr id="238" name="Google Shape;238;p:notes">
            <a:extLst>
              <a:ext uri="{FF2B5EF4-FFF2-40B4-BE49-F238E27FC236}">
                <a16:creationId xmlns:a16="http://schemas.microsoft.com/office/drawing/2014/main" id="{A42EB8EE-95D0-2611-7A43-D79EC3414C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a:extLst>
              <a:ext uri="{FF2B5EF4-FFF2-40B4-BE49-F238E27FC236}">
                <a16:creationId xmlns:a16="http://schemas.microsoft.com/office/drawing/2014/main" id="{BC271455-C749-54AE-111F-CE8A84F3CC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Feature 3 is where the human interaction happens: The </a:t>
            </a:r>
            <a:r>
              <a:rPr lang="en-US" sz="1100" b="1" i="0" u="none" strike="noStrike" cap="none">
                <a:solidFill>
                  <a:srgbClr val="000000"/>
                </a:solidFill>
                <a:effectLst/>
                <a:latin typeface="Arial"/>
                <a:ea typeface="Arial"/>
                <a:cs typeface="Arial"/>
                <a:sym typeface="Arial"/>
              </a:rPr>
              <a:t>Interactive Workspace</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realized that automation gets you 90% of the way there, but the last 10% always requires human adjustment. To support this, we built a high-performance Drag-and-Drop interface using </a:t>
            </a:r>
            <a:r>
              <a:rPr lang="en-US" sz="1100" b="1" i="0" u="none" strike="noStrike" cap="none">
                <a:solidFill>
                  <a:srgbClr val="000000"/>
                </a:solidFill>
                <a:effectLst/>
                <a:latin typeface="Arial"/>
                <a:ea typeface="Arial"/>
                <a:cs typeface="Arial"/>
                <a:sym typeface="Arial"/>
              </a:rPr>
              <a:t>React </a:t>
            </a:r>
            <a:r>
              <a:rPr lang="en-US" sz="1100" b="1" i="0" u="none" strike="noStrike" cap="none" err="1">
                <a:solidFill>
                  <a:srgbClr val="000000"/>
                </a:solidFill>
                <a:effectLst/>
                <a:latin typeface="Arial"/>
                <a:ea typeface="Arial"/>
                <a:cs typeface="Arial"/>
                <a:sym typeface="Arial"/>
              </a:rPr>
              <a:t>DnD</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The core technical challenge here was latency. If we validated every move on the server, the UI would feel sluggish.</a:t>
            </a:r>
            <a:br>
              <a:rPr lang="en-US" sz="1100" b="0" i="0" u="none" strike="noStrike" cap="none">
                <a:solidFill>
                  <a:srgbClr val="000000"/>
                </a:solidFill>
                <a:effectLst/>
                <a:latin typeface="Arial"/>
                <a:ea typeface="Arial"/>
                <a:cs typeface="Arial"/>
                <a:sym typeface="Arial"/>
              </a:rPr>
            </a:b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Instead, we implemented </a:t>
            </a:r>
            <a:r>
              <a:rPr lang="en-US" sz="1100" b="1" i="0" u="none" strike="noStrike" cap="none">
                <a:solidFill>
                  <a:srgbClr val="000000"/>
                </a:solidFill>
                <a:effectLst/>
                <a:latin typeface="Arial"/>
                <a:ea typeface="Arial"/>
                <a:cs typeface="Arial"/>
                <a:sym typeface="Arial"/>
              </a:rPr>
              <a:t>Geometric Collision Detection</a:t>
            </a:r>
            <a:r>
              <a:rPr lang="en-US" sz="1100" b="0" i="0" u="none" strike="noStrike" cap="none">
                <a:solidFill>
                  <a:srgbClr val="000000"/>
                </a:solidFill>
                <a:effectLst/>
                <a:latin typeface="Arial"/>
                <a:ea typeface="Arial"/>
                <a:cs typeface="Arial"/>
                <a:sym typeface="Arial"/>
              </a:rPr>
              <a:t> directly in the client. When you drag a card, the browser calculates vector intersections against the entire dataset in real-time. If you hover over a slot where the professor is busy, it rejects the drop instantly—zero lag.</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also implemented a </a:t>
            </a:r>
            <a:r>
              <a:rPr lang="en-US" sz="1100" b="1" i="0" u="none" strike="noStrike" cap="none">
                <a:solidFill>
                  <a:srgbClr val="000000"/>
                </a:solidFill>
                <a:effectLst/>
                <a:latin typeface="Arial"/>
                <a:ea typeface="Arial"/>
                <a:cs typeface="Arial"/>
                <a:sym typeface="Arial"/>
              </a:rPr>
              <a:t>Command Pattern</a:t>
            </a:r>
            <a:r>
              <a:rPr lang="en-US" sz="1100" b="0" i="0" u="none" strike="noStrike" cap="none">
                <a:solidFill>
                  <a:srgbClr val="000000"/>
                </a:solidFill>
                <a:effectLst/>
                <a:latin typeface="Arial"/>
                <a:ea typeface="Arial"/>
                <a:cs typeface="Arial"/>
                <a:sym typeface="Arial"/>
              </a:rPr>
              <a:t> for state management. Every action pushes a snapshot to a history stack, allowing users to Undo/Redo complex changes instantly, ensuring data safety during rapid editing</a:t>
            </a:r>
          </a:p>
          <a:p>
            <a:pPr marL="0" lvl="0" indent="0" algn="l" rtl="0">
              <a:spcBef>
                <a:spcPts val="0"/>
              </a:spcBef>
              <a:spcAft>
                <a:spcPts val="0"/>
              </a:spcAft>
              <a:buNone/>
            </a:pPr>
            <a:endParaRPr/>
          </a:p>
        </p:txBody>
      </p:sp>
    </p:spTree>
    <p:extLst>
      <p:ext uri="{BB962C8B-B14F-4D97-AF65-F5344CB8AC3E}">
        <p14:creationId xmlns:p14="http://schemas.microsoft.com/office/powerpoint/2010/main" val="454098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586280A-165E-D9A3-6163-75D860D24CB2}"/>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BF20B790-5B86-B2BB-8BF3-9231CEC607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E702448C-9BFA-EFF3-1E0D-0A816143AA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Feature 4 focuses on reliability: </a:t>
            </a:r>
            <a:r>
              <a:rPr lang="en-US" sz="1100" b="1" i="0" u="none" strike="noStrike" cap="none">
                <a:solidFill>
                  <a:srgbClr val="000000"/>
                </a:solidFill>
                <a:effectLst/>
                <a:latin typeface="Arial"/>
                <a:ea typeface="Arial"/>
                <a:cs typeface="Arial"/>
                <a:sym typeface="Arial"/>
              </a:rPr>
              <a:t>Safeguards &amp; Output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A schedule can look valid but still be broken. Our </a:t>
            </a:r>
            <a:r>
              <a:rPr lang="en-US" sz="1100" b="1" i="0" u="none" strike="noStrike" cap="none">
                <a:solidFill>
                  <a:srgbClr val="000000"/>
                </a:solidFill>
                <a:effectLst/>
                <a:latin typeface="Arial"/>
                <a:ea typeface="Arial"/>
                <a:cs typeface="Arial"/>
                <a:sym typeface="Arial"/>
              </a:rPr>
              <a:t>Safeguard System</a:t>
            </a:r>
            <a:r>
              <a:rPr lang="en-US" sz="1100" b="0" i="0" u="none" strike="noStrike" cap="none">
                <a:solidFill>
                  <a:srgbClr val="000000"/>
                </a:solidFill>
                <a:effectLst/>
                <a:latin typeface="Arial"/>
                <a:ea typeface="Arial"/>
                <a:cs typeface="Arial"/>
                <a:sym typeface="Arial"/>
              </a:rPr>
              <a:t> runs a continuous background validation loop. It detects logic errors, such as a 3-credit course only having 2 hours scheduled, or a Tutorial existing without a Lecture.</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For output, we faced a unique challenge: Printing a dynamic web grid to a static PDF. We wrote a custom </a:t>
            </a:r>
            <a:r>
              <a:rPr lang="en-US" sz="1100" b="1" i="0" u="none" strike="noStrike" cap="none">
                <a:solidFill>
                  <a:srgbClr val="000000"/>
                </a:solidFill>
                <a:effectLst/>
                <a:latin typeface="Arial"/>
                <a:ea typeface="Arial"/>
                <a:cs typeface="Arial"/>
                <a:sym typeface="Arial"/>
              </a:rPr>
              <a:t>Bin-Packing Algorithm</a:t>
            </a:r>
            <a:r>
              <a:rPr lang="en-US" sz="1100" b="0" i="0" u="none" strike="noStrike" cap="none">
                <a:solidFill>
                  <a:srgbClr val="000000"/>
                </a:solidFill>
                <a:effectLst/>
                <a:latin typeface="Arial"/>
                <a:ea typeface="Arial"/>
                <a:cs typeface="Arial"/>
                <a:sym typeface="Arial"/>
              </a:rPr>
              <a:t> for the PDF generator. It analyzes overlapping blocks and calculates optimal column spans, even 'fragmenting' long classes across columns to ensure the visual output on paper matches the web interface exactly</a:t>
            </a:r>
          </a:p>
          <a:p>
            <a:pPr marL="0" lvl="0" indent="0" algn="l" rtl="0">
              <a:spcBef>
                <a:spcPts val="0"/>
              </a:spcBef>
              <a:spcAft>
                <a:spcPts val="0"/>
              </a:spcAft>
              <a:buNone/>
            </a:pPr>
            <a:endParaRPr/>
          </a:p>
        </p:txBody>
      </p:sp>
    </p:spTree>
    <p:extLst>
      <p:ext uri="{BB962C8B-B14F-4D97-AF65-F5344CB8AC3E}">
        <p14:creationId xmlns:p14="http://schemas.microsoft.com/office/powerpoint/2010/main" val="3371233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01E7AB33-82A5-45FD-A525-B71ABFD3CA88}"/>
            </a:ext>
          </a:extLst>
        </p:cNvPr>
        <p:cNvGrpSpPr/>
        <p:nvPr/>
      </p:nvGrpSpPr>
      <p:grpSpPr>
        <a:xfrm>
          <a:off x="0" y="0"/>
          <a:ext cx="0" cy="0"/>
          <a:chOff x="0" y="0"/>
          <a:chExt cx="0" cy="0"/>
        </a:xfrm>
      </p:grpSpPr>
      <p:sp>
        <p:nvSpPr>
          <p:cNvPr id="272" name="Google Shape;272;g35f391192_045:notes">
            <a:extLst>
              <a:ext uri="{FF2B5EF4-FFF2-40B4-BE49-F238E27FC236}">
                <a16:creationId xmlns:a16="http://schemas.microsoft.com/office/drawing/2014/main" id="{B02C06BF-ED73-5B94-62D0-5F2973FE24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a:extLst>
              <a:ext uri="{FF2B5EF4-FFF2-40B4-BE49-F238E27FC236}">
                <a16:creationId xmlns:a16="http://schemas.microsoft.com/office/drawing/2014/main" id="{C40F5477-4385-41A6-1AC7-50374D7D06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Finally, Security. Since this system is designed for university-wide deployment, we implemented strict </a:t>
            </a:r>
            <a:r>
              <a:rPr lang="en-US" sz="1100" b="1" i="0" u="none" strike="noStrike" cap="none">
                <a:solidFill>
                  <a:srgbClr val="000000"/>
                </a:solidFill>
                <a:effectLst/>
                <a:latin typeface="Arial"/>
                <a:ea typeface="Arial"/>
                <a:cs typeface="Arial"/>
                <a:sym typeface="Arial"/>
              </a:rPr>
              <a:t>Multi-Tenancy</a:t>
            </a:r>
            <a:r>
              <a:rPr lang="en-US" sz="1100" b="0" i="0" u="none" strike="noStrike" cap="none">
                <a:solidFill>
                  <a:srgbClr val="000000"/>
                </a:solidFill>
                <a:effectLst/>
                <a:latin typeface="Arial"/>
                <a:ea typeface="Arial"/>
                <a:cs typeface="Arial"/>
                <a:sym typeface="Arial"/>
              </a:rPr>
              <a: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Every database query is scoped by an </a:t>
            </a:r>
            <a:r>
              <a:rPr lang="en-US" sz="1100" b="0" i="0" u="none" strike="noStrike" cap="none" err="1">
                <a:solidFill>
                  <a:srgbClr val="000000"/>
                </a:solidFill>
                <a:effectLst/>
                <a:latin typeface="Arial"/>
                <a:ea typeface="Arial"/>
                <a:cs typeface="Arial"/>
                <a:sym typeface="Arial"/>
              </a:rPr>
              <a:t>organizationId</a:t>
            </a:r>
            <a:r>
              <a:rPr lang="en-US" sz="1100" b="0" i="0" u="none" strike="noStrike" cap="none">
                <a:solidFill>
                  <a:srgbClr val="000000"/>
                </a:solidFill>
                <a:effectLst/>
                <a:latin typeface="Arial"/>
                <a:ea typeface="Arial"/>
                <a:cs typeface="Arial"/>
                <a:sym typeface="Arial"/>
              </a:rPr>
              <a:t>. This guarantees that data from the CSE department is physically isolated from the Math department.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We also enforced </a:t>
            </a:r>
            <a:r>
              <a:rPr lang="en-US" sz="1100" b="1" i="0" u="none" strike="noStrike" cap="none">
                <a:solidFill>
                  <a:srgbClr val="000000"/>
                </a:solidFill>
                <a:effectLst/>
                <a:latin typeface="Arial"/>
                <a:ea typeface="Arial"/>
                <a:cs typeface="Arial"/>
                <a:sym typeface="Arial"/>
              </a:rPr>
              <a:t>Role-Based Access Control</a:t>
            </a:r>
            <a:r>
              <a:rPr lang="en-US" sz="1100" b="0" i="0" u="none" strike="noStrike" cap="none">
                <a:solidFill>
                  <a:srgbClr val="000000"/>
                </a:solidFill>
                <a:effectLst/>
                <a:latin typeface="Arial"/>
                <a:ea typeface="Arial"/>
                <a:cs typeface="Arial"/>
                <a:sym typeface="Arial"/>
              </a:rPr>
              <a:t>. Using Middleware, we verify user roles on every API call. An 'Admin' can modify the schedule, but a standard 'Member'—like a lecturer—has Read-Only access. This prevents unauthorized changes to the published timetable.</a:t>
            </a:r>
          </a:p>
        </p:txBody>
      </p:sp>
    </p:spTree>
    <p:extLst>
      <p:ext uri="{BB962C8B-B14F-4D97-AF65-F5344CB8AC3E}">
        <p14:creationId xmlns:p14="http://schemas.microsoft.com/office/powerpoint/2010/main" val="3219761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2F0E1547-BF0C-71D2-CFA4-8B802F05869A}"/>
            </a:ext>
          </a:extLst>
        </p:cNvPr>
        <p:cNvGrpSpPr/>
        <p:nvPr/>
      </p:nvGrpSpPr>
      <p:grpSpPr>
        <a:xfrm>
          <a:off x="0" y="0"/>
          <a:ext cx="0" cy="0"/>
          <a:chOff x="0" y="0"/>
          <a:chExt cx="0" cy="0"/>
        </a:xfrm>
      </p:grpSpPr>
      <p:sp>
        <p:nvSpPr>
          <p:cNvPr id="345" name="Google Shape;345;g35ed75ccf_028:notes">
            <a:extLst>
              <a:ext uri="{FF2B5EF4-FFF2-40B4-BE49-F238E27FC236}">
                <a16:creationId xmlns:a16="http://schemas.microsoft.com/office/drawing/2014/main" id="{D09FCEAE-4726-7DBD-944B-C31DC88969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28:notes">
            <a:extLst>
              <a:ext uri="{FF2B5EF4-FFF2-40B4-BE49-F238E27FC236}">
                <a16:creationId xmlns:a16="http://schemas.microsoft.com/office/drawing/2014/main" id="{64BC6EB8-474E-80F2-1B95-61BAB4F3DE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57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2E743348-CBF8-2F5C-A6B3-02EDFEF5BE86}"/>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B5C3B704-4344-CE80-FCA9-74B6B020E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A432C1C0-206A-D2EA-EADA-EB17621452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To solve these challenges, we built </a:t>
            </a:r>
            <a:r>
              <a:rPr lang="en-US" sz="1100" b="1" i="0" u="none" strike="noStrike" cap="none">
                <a:solidFill>
                  <a:srgbClr val="000000"/>
                </a:solidFill>
                <a:effectLst/>
                <a:latin typeface="Arial"/>
                <a:ea typeface="Arial"/>
                <a:cs typeface="Arial"/>
                <a:sym typeface="Arial"/>
              </a:rPr>
              <a:t>Orario</a:t>
            </a:r>
            <a:r>
              <a:rPr lang="en-US" sz="1100" b="0" i="0" u="none" strike="noStrike" cap="none">
                <a:solidFill>
                  <a:srgbClr val="000000"/>
                </a:solidFill>
                <a:effectLst/>
                <a:latin typeface="Arial"/>
                <a:ea typeface="Arial"/>
                <a:cs typeface="Arial"/>
                <a:sym typeface="Arial"/>
              </a:rPr>
              <a:t>, which is completely free for our department.</a:t>
            </a:r>
          </a:p>
          <a:p>
            <a:pPr marL="139700" indent="0">
              <a:buNone/>
            </a:pPr>
            <a:endParaRPr lang="en-US" sz="1100" b="0"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Orario is not just a digital calendar; it is a </a:t>
            </a:r>
            <a:r>
              <a:rPr lang="en-US" sz="1100" b="1" i="0" u="none" strike="noStrike" cap="none">
                <a:solidFill>
                  <a:srgbClr val="000000"/>
                </a:solidFill>
                <a:effectLst/>
                <a:latin typeface="Arial"/>
                <a:ea typeface="Arial"/>
                <a:cs typeface="Arial"/>
                <a:sym typeface="Arial"/>
              </a:rPr>
              <a:t>Domain-Specific Scheduling Platform</a:t>
            </a:r>
            <a:r>
              <a:rPr lang="en-US" sz="1100" b="0" i="0" u="none" strike="noStrike" cap="none">
                <a:solidFill>
                  <a:srgbClr val="000000"/>
                </a:solidFill>
                <a:effectLst/>
                <a:latin typeface="Arial"/>
                <a:ea typeface="Arial"/>
                <a:cs typeface="Arial"/>
                <a:sym typeface="Arial"/>
              </a:rPr>
              <a:t> designed to bridge the gap between manual spreadsheets and expensive enterprise software.</a:t>
            </a:r>
          </a:p>
        </p:txBody>
      </p:sp>
    </p:spTree>
    <p:extLst>
      <p:ext uri="{BB962C8B-B14F-4D97-AF65-F5344CB8AC3E}">
        <p14:creationId xmlns:p14="http://schemas.microsoft.com/office/powerpoint/2010/main" val="207640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A56829EA-8F06-2B08-5627-992AE1E62E26}"/>
            </a:ext>
          </a:extLst>
        </p:cNvPr>
        <p:cNvGrpSpPr/>
        <p:nvPr/>
      </p:nvGrpSpPr>
      <p:grpSpPr>
        <a:xfrm>
          <a:off x="0" y="0"/>
          <a:ext cx="0" cy="0"/>
          <a:chOff x="0" y="0"/>
          <a:chExt cx="0" cy="0"/>
        </a:xfrm>
      </p:grpSpPr>
      <p:sp>
        <p:nvSpPr>
          <p:cNvPr id="537" name="Google Shape;537;gc85883115e_0_47:notes">
            <a:extLst>
              <a:ext uri="{FF2B5EF4-FFF2-40B4-BE49-F238E27FC236}">
                <a16:creationId xmlns:a16="http://schemas.microsoft.com/office/drawing/2014/main" id="{05C0F8A9-B099-BB21-5EFC-78EADA69C4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85883115e_0_47:notes">
            <a:extLst>
              <a:ext uri="{FF2B5EF4-FFF2-40B4-BE49-F238E27FC236}">
                <a16:creationId xmlns:a16="http://schemas.microsoft.com/office/drawing/2014/main" id="{220D0992-671D-00BF-C19F-496194B8E5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49418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BFF05B5C-643B-2280-8E71-6C2B241371C7}"/>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591FC48C-536A-6DB6-4E84-E2F3550798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64F50A30-E141-404E-0885-7338E7CE40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Orario has the curriculums of the 4 majors offered by our department in the system. </a:t>
            </a:r>
          </a:p>
        </p:txBody>
      </p:sp>
    </p:spTree>
    <p:extLst>
      <p:ext uri="{BB962C8B-B14F-4D97-AF65-F5344CB8AC3E}">
        <p14:creationId xmlns:p14="http://schemas.microsoft.com/office/powerpoint/2010/main" val="2153270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594A5B2B-9921-9CD0-3CB1-31F272E70CEE}"/>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2B68D6CA-ECE4-69CD-BDF2-6D46AC27D4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7BB2E54E-4E66-8222-B790-66CC976C8B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The scheduling tasks of our department is very complex and time consuming. Instead of relying on human intuition, we implemented automatic scheduling. It automatically solves the combinatorial puzzle, from fundamental hard constraints like teacher and single course conflicts, to possible collisions in major required, electives, and university core courses.</a:t>
            </a:r>
          </a:p>
        </p:txBody>
      </p:sp>
    </p:spTree>
    <p:extLst>
      <p:ext uri="{BB962C8B-B14F-4D97-AF65-F5344CB8AC3E}">
        <p14:creationId xmlns:p14="http://schemas.microsoft.com/office/powerpoint/2010/main" val="205208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39FE6227-7443-9383-6D0E-4DE2CE23F555}"/>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3DAB29C2-37B6-0DBA-F37F-91DE850196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18A85DE0-D99B-4AF8-EA7C-B38DB42DC6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In addition, we built this as a </a:t>
            </a:r>
            <a:r>
              <a:rPr lang="en-US" sz="1100" b="1" i="0" u="none" strike="noStrike" cap="none">
                <a:solidFill>
                  <a:srgbClr val="000000"/>
                </a:solidFill>
                <a:effectLst/>
                <a:latin typeface="Arial"/>
                <a:ea typeface="Arial"/>
                <a:cs typeface="Arial"/>
                <a:sym typeface="Arial"/>
              </a:rPr>
              <a:t>Multi-Tenant</a:t>
            </a:r>
            <a:r>
              <a:rPr lang="en-US" sz="1100" b="0" i="0" u="none" strike="noStrike" cap="none">
                <a:solidFill>
                  <a:srgbClr val="000000"/>
                </a:solidFill>
                <a:effectLst/>
                <a:latin typeface="Arial"/>
                <a:ea typeface="Arial"/>
                <a:cs typeface="Arial"/>
                <a:sym typeface="Arial"/>
              </a:rPr>
              <a:t> web application to meet the needs of scheduling for different parties. This means while it is tailored for CSE today, the architecture is ready to serve other departments, institutions, or even individuals and enterprises tomorrow with strict data isolation.</a:t>
            </a:r>
          </a:p>
        </p:txBody>
      </p:sp>
    </p:spTree>
    <p:extLst>
      <p:ext uri="{BB962C8B-B14F-4D97-AF65-F5344CB8AC3E}">
        <p14:creationId xmlns:p14="http://schemas.microsoft.com/office/powerpoint/2010/main" val="407986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6F35613A-154B-6BB2-581F-653C2DD333C1}"/>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4A9E19CE-CF2F-0B3D-A469-9D62D623E7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A98AB661-E326-8914-643F-79D4D9F2DA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a:solidFill>
                  <a:srgbClr val="000000"/>
                </a:solidFill>
                <a:effectLst/>
                <a:latin typeface="Arial"/>
                <a:ea typeface="Arial"/>
                <a:cs typeface="Arial"/>
                <a:sym typeface="Arial"/>
              </a:rPr>
              <a:t>To build a system capable of handling this complexity, we chose a stack focused on </a:t>
            </a:r>
            <a:r>
              <a:rPr lang="en-US" sz="1100" b="1" i="0" u="none" strike="noStrike" cap="none">
                <a:solidFill>
                  <a:srgbClr val="000000"/>
                </a:solidFill>
                <a:effectLst/>
                <a:latin typeface="Arial"/>
                <a:ea typeface="Arial"/>
                <a:cs typeface="Arial"/>
                <a:sym typeface="Arial"/>
              </a:rPr>
              <a:t>Type Safety</a:t>
            </a:r>
            <a:r>
              <a:rPr lang="en-US" sz="1100" b="0" i="0" u="none" strike="noStrike" cap="none">
                <a:solidFill>
                  <a:srgbClr val="000000"/>
                </a:solidFill>
                <a:effectLst/>
                <a:latin typeface="Arial"/>
                <a:ea typeface="Arial"/>
                <a:cs typeface="Arial"/>
                <a:sym typeface="Arial"/>
              </a:rPr>
              <a:t> and </a:t>
            </a:r>
            <a:r>
              <a:rPr lang="en-US" sz="1100" b="1" i="0" u="none" strike="noStrike" cap="none">
                <a:solidFill>
                  <a:srgbClr val="000000"/>
                </a:solidFill>
                <a:effectLst/>
                <a:latin typeface="Arial"/>
                <a:ea typeface="Arial"/>
                <a:cs typeface="Arial"/>
                <a:sym typeface="Arial"/>
              </a:rPr>
              <a:t>Relational Integrity</a:t>
            </a:r>
          </a:p>
          <a:p>
            <a:pPr marL="139700" indent="0">
              <a:buNone/>
            </a:pPr>
            <a:endParaRPr lang="en-US" sz="1100" b="1" i="0" u="none" strike="noStrike" cap="none">
              <a:solidFill>
                <a:srgbClr val="000000"/>
              </a:solidFill>
              <a:effectLst/>
              <a:latin typeface="Arial"/>
              <a:ea typeface="Arial"/>
              <a:cs typeface="Arial"/>
              <a:sym typeface="Arial"/>
            </a:endParaRPr>
          </a:p>
          <a:p>
            <a:pPr marL="139700" indent="0">
              <a:buNone/>
            </a:pPr>
            <a:r>
              <a:rPr lang="en-US" sz="1100" b="0" i="0" u="none" strike="noStrike" cap="none">
                <a:solidFill>
                  <a:srgbClr val="000000"/>
                </a:solidFill>
                <a:effectLst/>
                <a:latin typeface="Arial"/>
                <a:ea typeface="Arial"/>
                <a:cs typeface="Arial"/>
                <a:sym typeface="Arial"/>
              </a:rPr>
              <a:t>The entire project is built in </a:t>
            </a:r>
            <a:r>
              <a:rPr lang="en-US" sz="1100" b="1" i="0" u="none" strike="noStrike" cap="none">
                <a:solidFill>
                  <a:srgbClr val="000000"/>
                </a:solidFill>
                <a:effectLst/>
                <a:latin typeface="Arial"/>
                <a:ea typeface="Arial"/>
                <a:cs typeface="Arial"/>
                <a:sym typeface="Arial"/>
              </a:rPr>
              <a:t>TypeScript</a:t>
            </a:r>
            <a:r>
              <a:rPr lang="en-US" sz="1100" b="0" i="0" u="none" strike="noStrike" cap="none">
                <a:solidFill>
                  <a:srgbClr val="000000"/>
                </a:solidFill>
                <a:effectLst/>
                <a:latin typeface="Arial"/>
                <a:ea typeface="Arial"/>
                <a:cs typeface="Arial"/>
                <a:sym typeface="Arial"/>
              </a:rPr>
              <a:t> since the scheduling algorithms rely on complex, nested data structures. By enforcing strict static typing, we catch logic errors at compile time, ensuring the scheduler doesn't crash when processing thousands of time slots.</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For database, we chose </a:t>
            </a:r>
            <a:r>
              <a:rPr lang="en-US" sz="1100" b="1" i="0" u="none" strike="noStrike" cap="none">
                <a:solidFill>
                  <a:srgbClr val="000000"/>
                </a:solidFill>
                <a:effectLst/>
                <a:latin typeface="Arial"/>
                <a:ea typeface="Arial"/>
                <a:cs typeface="Arial"/>
                <a:sym typeface="Arial"/>
              </a:rPr>
              <a:t>PostgreSQL, </a:t>
            </a:r>
            <a:r>
              <a:rPr lang="en-US" sz="1100" b="0" i="0" u="none" strike="noStrike" cap="none">
                <a:solidFill>
                  <a:srgbClr val="000000"/>
                </a:solidFill>
                <a:effectLst/>
                <a:latin typeface="Arial"/>
                <a:ea typeface="Arial"/>
                <a:cs typeface="Arial"/>
                <a:sym typeface="Arial"/>
              </a:rPr>
              <a:t>which is the most popular open-source DBMS. We manage our data via </a:t>
            </a:r>
            <a:r>
              <a:rPr lang="en-US" sz="1100" b="1" i="0" u="none" strike="noStrike" cap="none">
                <a:solidFill>
                  <a:srgbClr val="000000"/>
                </a:solidFill>
                <a:effectLst/>
                <a:latin typeface="Arial"/>
                <a:ea typeface="Arial"/>
                <a:cs typeface="Arial"/>
                <a:sym typeface="Arial"/>
              </a:rPr>
              <a:t>Prisma ORM </a:t>
            </a:r>
            <a:r>
              <a:rPr lang="en-US" sz="1100" b="0" i="0" u="none" strike="noStrike" cap="none">
                <a:solidFill>
                  <a:srgbClr val="000000"/>
                </a:solidFill>
                <a:effectLst/>
                <a:latin typeface="Arial"/>
                <a:ea typeface="Arial"/>
                <a:cs typeface="Arial"/>
                <a:sym typeface="Arial"/>
              </a:rPr>
              <a:t>to ensure our database schema and our frontend types are always 100% in sync.</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We utilize </a:t>
            </a:r>
            <a:r>
              <a:rPr lang="en-US" sz="1100" b="1" i="0" u="none" strike="noStrike" cap="none">
                <a:solidFill>
                  <a:srgbClr val="000000"/>
                </a:solidFill>
                <a:effectLst/>
                <a:latin typeface="Arial"/>
                <a:ea typeface="Arial"/>
                <a:cs typeface="Arial"/>
                <a:sym typeface="Arial"/>
              </a:rPr>
              <a:t>Next.js 14</a:t>
            </a:r>
            <a:r>
              <a:rPr lang="en-US" sz="1100" b="0" i="0" u="none" strike="noStrike" cap="none">
                <a:solidFill>
                  <a:srgbClr val="000000"/>
                </a:solidFill>
                <a:effectLst/>
                <a:latin typeface="Arial"/>
                <a:ea typeface="Arial"/>
                <a:cs typeface="Arial"/>
                <a:sym typeface="Arial"/>
              </a:rPr>
              <a:t>, developed by </a:t>
            </a:r>
            <a:r>
              <a:rPr lang="en-US" sz="1100" b="0" i="0" u="none" strike="noStrike" cap="none" err="1">
                <a:solidFill>
                  <a:srgbClr val="000000"/>
                </a:solidFill>
                <a:effectLst/>
                <a:latin typeface="Arial"/>
                <a:ea typeface="Arial"/>
                <a:cs typeface="Arial"/>
                <a:sym typeface="Arial"/>
              </a:rPr>
              <a:t>Vercel</a:t>
            </a:r>
            <a:r>
              <a:rPr lang="en-US" sz="1100" b="0" i="0" u="none" strike="noStrike" cap="none">
                <a:solidFill>
                  <a:srgbClr val="000000"/>
                </a:solidFill>
                <a:effectLst/>
                <a:latin typeface="Arial"/>
                <a:ea typeface="Arial"/>
                <a:cs typeface="Arial"/>
                <a:sym typeface="Arial"/>
              </a:rPr>
              <a:t>. This allows a hybrid architecture. We use </a:t>
            </a:r>
            <a:r>
              <a:rPr lang="en-US" sz="1100" b="1" i="0" u="none" strike="noStrike" cap="none">
                <a:solidFill>
                  <a:srgbClr val="000000"/>
                </a:solidFill>
                <a:effectLst/>
                <a:latin typeface="Arial"/>
                <a:ea typeface="Arial"/>
                <a:cs typeface="Arial"/>
                <a:sym typeface="Arial"/>
              </a:rPr>
              <a:t>Server Components</a:t>
            </a:r>
            <a:r>
              <a:rPr lang="en-US" sz="1100" b="0" i="0" u="none" strike="noStrike" cap="none">
                <a:solidFill>
                  <a:srgbClr val="000000"/>
                </a:solidFill>
                <a:effectLst/>
                <a:latin typeface="Arial"/>
                <a:ea typeface="Arial"/>
                <a:cs typeface="Arial"/>
                <a:sym typeface="Arial"/>
              </a:rPr>
              <a:t> to securely fetch data behind the firewall, and </a:t>
            </a:r>
            <a:r>
              <a:rPr lang="en-US" sz="1100" b="1" i="0" u="none" strike="noStrike" cap="none">
                <a:solidFill>
                  <a:srgbClr val="000000"/>
                </a:solidFill>
                <a:effectLst/>
                <a:latin typeface="Arial"/>
                <a:ea typeface="Arial"/>
                <a:cs typeface="Arial"/>
                <a:sym typeface="Arial"/>
              </a:rPr>
              <a:t>Client Components</a:t>
            </a:r>
            <a:r>
              <a:rPr lang="en-US" sz="1100" b="0" i="0" u="none" strike="noStrike" cap="none">
                <a:solidFill>
                  <a:srgbClr val="000000"/>
                </a:solidFill>
                <a:effectLst/>
                <a:latin typeface="Arial"/>
                <a:ea typeface="Arial"/>
                <a:cs typeface="Arial"/>
                <a:sym typeface="Arial"/>
              </a:rPr>
              <a:t> to render the high-performance, interactive Drag-and-Drop grid you see in the browser.</a:t>
            </a:r>
          </a:p>
          <a:p>
            <a:pPr marL="139700" indent="0">
              <a:buNone/>
            </a:pPr>
            <a:br>
              <a:rPr lang="en-US"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Finally, </a:t>
            </a:r>
            <a:r>
              <a:rPr lang="en-US" sz="1100" b="1" i="0" u="none" strike="noStrike" cap="none">
                <a:solidFill>
                  <a:srgbClr val="000000"/>
                </a:solidFill>
                <a:effectLst/>
                <a:latin typeface="Arial"/>
                <a:ea typeface="Arial"/>
                <a:cs typeface="Arial"/>
                <a:sym typeface="Arial"/>
              </a:rPr>
              <a:t>Clerk</a:t>
            </a:r>
            <a:r>
              <a:rPr lang="en-US" sz="1100" b="0" i="0" u="none" strike="noStrike" cap="none">
                <a:solidFill>
                  <a:srgbClr val="000000"/>
                </a:solidFill>
                <a:effectLst/>
                <a:latin typeface="Arial"/>
                <a:ea typeface="Arial"/>
                <a:cs typeface="Arial"/>
                <a:sym typeface="Arial"/>
              </a:rPr>
              <a:t> handles our Authentication. Crucially, we use Clerk's </a:t>
            </a:r>
            <a:r>
              <a:rPr lang="en-US" sz="1100" b="1" i="0" u="none" strike="noStrike" cap="none">
                <a:solidFill>
                  <a:srgbClr val="000000"/>
                </a:solidFill>
                <a:effectLst/>
                <a:latin typeface="Arial"/>
                <a:ea typeface="Arial"/>
                <a:cs typeface="Arial"/>
                <a:sym typeface="Arial"/>
              </a:rPr>
              <a:t>Organization</a:t>
            </a:r>
            <a:r>
              <a:rPr lang="en-US" sz="1100" b="0" i="0" u="none" strike="noStrike" cap="none">
                <a:solidFill>
                  <a:srgbClr val="000000"/>
                </a:solidFill>
                <a:effectLst/>
                <a:latin typeface="Arial"/>
                <a:ea typeface="Arial"/>
                <a:cs typeface="Arial"/>
                <a:sym typeface="Arial"/>
              </a:rPr>
              <a:t> feature to enforce Multi-Tenancy. </a:t>
            </a:r>
          </a:p>
          <a:p>
            <a:pPr marL="139700" indent="0">
              <a:buNone/>
            </a:pP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3487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a:extLst>
            <a:ext uri="{FF2B5EF4-FFF2-40B4-BE49-F238E27FC236}">
              <a16:creationId xmlns:a16="http://schemas.microsoft.com/office/drawing/2014/main" id="{4F0E55A6-32DD-427C-AB53-9E2325E31D56}"/>
            </a:ext>
          </a:extLst>
        </p:cNvPr>
        <p:cNvGrpSpPr/>
        <p:nvPr/>
      </p:nvGrpSpPr>
      <p:grpSpPr>
        <a:xfrm>
          <a:off x="0" y="0"/>
          <a:ext cx="0" cy="0"/>
          <a:chOff x="0" y="0"/>
          <a:chExt cx="0" cy="0"/>
        </a:xfrm>
      </p:grpSpPr>
      <p:sp>
        <p:nvSpPr>
          <p:cNvPr id="208" name="Google Shape;208;g3606f1c2d_30:notes">
            <a:extLst>
              <a:ext uri="{FF2B5EF4-FFF2-40B4-BE49-F238E27FC236}">
                <a16:creationId xmlns:a16="http://schemas.microsoft.com/office/drawing/2014/main" id="{1DB10AE6-8A73-260A-A403-925A312153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a:extLst>
              <a:ext uri="{FF2B5EF4-FFF2-40B4-BE49-F238E27FC236}">
                <a16:creationId xmlns:a16="http://schemas.microsoft.com/office/drawing/2014/main" id="{ABC9E290-84AC-CE45-54B2-033742C34D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44188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1pPr>
            <a:lvl2pPr lvl="1"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2pPr>
            <a:lvl3pPr lvl="2"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3pPr>
            <a:lvl4pPr lvl="3"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4pPr>
            <a:lvl5pPr lvl="4"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5pPr>
            <a:lvl6pPr lvl="5"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6pPr>
            <a:lvl7pPr lvl="6"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7pPr>
            <a:lvl8pPr lvl="7"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8pPr>
            <a:lvl9pPr lvl="8"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a:buChar char="⬥"/>
              <a:defRPr sz="2400">
                <a:solidFill>
                  <a:schemeClr val="dk1"/>
                </a:solidFill>
                <a:latin typeface="Inria Sans"/>
                <a:ea typeface="Inria Sans"/>
                <a:cs typeface="Inria Sans"/>
                <a:sym typeface="Inria Sans"/>
              </a:defRPr>
            </a:lvl1pPr>
            <a:lvl2pPr marL="914400" lvl="1" indent="-342900" rtl="0">
              <a:spcBef>
                <a:spcPts val="600"/>
              </a:spcBef>
              <a:spcAft>
                <a:spcPts val="0"/>
              </a:spcAft>
              <a:buClr>
                <a:schemeClr val="accent3"/>
              </a:buClr>
              <a:buSzPts val="1800"/>
              <a:buFont typeface="Inria Sans"/>
              <a:buChar char="⬦"/>
              <a:defRPr sz="2400">
                <a:solidFill>
                  <a:schemeClr val="dk1"/>
                </a:solidFill>
                <a:latin typeface="Inria Sans"/>
                <a:ea typeface="Inria Sans"/>
                <a:cs typeface="Inria Sans"/>
                <a:sym typeface="Inria Sans"/>
              </a:defRPr>
            </a:lvl2pPr>
            <a:lvl3pPr marL="1371600" lvl="2" indent="-381000" rtl="0">
              <a:spcBef>
                <a:spcPts val="600"/>
              </a:spcBef>
              <a:spcAft>
                <a:spcPts val="0"/>
              </a:spcAft>
              <a:buClr>
                <a:schemeClr val="accent2"/>
              </a:buClr>
              <a:buSzPts val="2400"/>
              <a:buFont typeface="Inria Sans"/>
              <a:buChar char="⬩"/>
              <a:defRPr sz="2400">
                <a:solidFill>
                  <a:schemeClr val="dk1"/>
                </a:solidFill>
                <a:latin typeface="Inria Sans"/>
                <a:ea typeface="Inria Sans"/>
                <a:cs typeface="Inria Sans"/>
                <a:sym typeface="Inria Sans"/>
              </a:defRPr>
            </a:lvl3pPr>
            <a:lvl4pPr marL="1828800" lvl="3"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4pPr>
            <a:lvl5pPr marL="2286000" lvl="4"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5pPr>
            <a:lvl6pPr marL="2743200" lvl="5"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6pPr>
            <a:lvl7pPr marL="3200400" lvl="6"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7pPr>
            <a:lvl8pPr marL="3657600" lvl="7"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8pPr>
            <a:lvl9pPr marL="4114800" lvl="8" indent="-381000" rtl="0">
              <a:spcBef>
                <a:spcPts val="600"/>
              </a:spcBef>
              <a:spcAft>
                <a:spcPts val="600"/>
              </a:spcAft>
              <a:buClr>
                <a:schemeClr val="dk1"/>
              </a:buClr>
              <a:buSzPts val="2400"/>
              <a:buFont typeface="Inria Sans"/>
              <a:buChar char="■"/>
              <a:defRPr sz="2400">
                <a:solidFill>
                  <a:schemeClr val="dk1"/>
                </a:solidFill>
                <a:latin typeface="Inria Sans"/>
                <a:ea typeface="Inria Sans"/>
                <a:cs typeface="Inria Sans"/>
                <a:sym typeface="Inria Sans"/>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2473852" y="1697824"/>
            <a:ext cx="6634200" cy="135264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atin typeface="Inria Sans"/>
                <a:ea typeface="Calibri" panose="020F0502020204030204" pitchFamily="34" charset="0"/>
                <a:cs typeface="Calibri" panose="020F0502020204030204" pitchFamily="34" charset="0"/>
              </a:rPr>
              <a:t>Orario</a:t>
            </a:r>
          </a:p>
        </p:txBody>
      </p:sp>
      <p:sp>
        <p:nvSpPr>
          <p:cNvPr id="2" name="TextBox 1">
            <a:extLst>
              <a:ext uri="{FF2B5EF4-FFF2-40B4-BE49-F238E27FC236}">
                <a16:creationId xmlns:a16="http://schemas.microsoft.com/office/drawing/2014/main" id="{8482BDD6-5D78-851C-1795-D0D787BB3E56}"/>
              </a:ext>
            </a:extLst>
          </p:cNvPr>
          <p:cNvSpPr txBox="1"/>
          <p:nvPr/>
        </p:nvSpPr>
        <p:spPr>
          <a:xfrm>
            <a:off x="2473852" y="2711918"/>
            <a:ext cx="5865349" cy="338554"/>
          </a:xfrm>
          <a:prstGeom prst="rect">
            <a:avLst/>
          </a:prstGeom>
          <a:noFill/>
        </p:spPr>
        <p:txBody>
          <a:bodyPr wrap="square" rtlCol="0">
            <a:spAutoFit/>
          </a:bodyPr>
          <a:lstStyle/>
          <a:p>
            <a:r>
              <a:rPr lang="en-US" sz="1600">
                <a:solidFill>
                  <a:srgbClr val="DCDCDC"/>
                </a:solidFill>
                <a:latin typeface="Inria Sans"/>
                <a:ea typeface="Calibri" panose="020F0502020204030204" pitchFamily="34" charset="0"/>
                <a:cs typeface="Calibri" panose="020F0502020204030204" pitchFamily="34" charset="0"/>
              </a:rPr>
              <a:t>A Web-Based Multi-Tenant Scheduling Solution</a:t>
            </a:r>
          </a:p>
        </p:txBody>
      </p:sp>
      <p:pic>
        <p:nvPicPr>
          <p:cNvPr id="4" name="Picture 3" descr="A circular image of a clock and a planet in space&#10;&#10;AI-generated content may be incorrect.">
            <a:extLst>
              <a:ext uri="{FF2B5EF4-FFF2-40B4-BE49-F238E27FC236}">
                <a16:creationId xmlns:a16="http://schemas.microsoft.com/office/drawing/2014/main" id="{25F1DF4D-9F19-D2AC-0824-D226D3AFF4B2}"/>
              </a:ext>
            </a:extLst>
          </p:cNvPr>
          <p:cNvPicPr>
            <a:picLocks noChangeAspect="1"/>
          </p:cNvPicPr>
          <p:nvPr/>
        </p:nvPicPr>
        <p:blipFill>
          <a:blip r:embed="rId3"/>
          <a:stretch>
            <a:fillRect/>
          </a:stretch>
        </p:blipFill>
        <p:spPr>
          <a:xfrm>
            <a:off x="416606" y="1973715"/>
            <a:ext cx="1197655" cy="1197655"/>
          </a:xfrm>
          <a:prstGeom prst="rect">
            <a:avLst/>
          </a:prstGeom>
        </p:spPr>
      </p:pic>
      <p:sp>
        <p:nvSpPr>
          <p:cNvPr id="5" name="TextBox 4">
            <a:extLst>
              <a:ext uri="{FF2B5EF4-FFF2-40B4-BE49-F238E27FC236}">
                <a16:creationId xmlns:a16="http://schemas.microsoft.com/office/drawing/2014/main" id="{6BE1DAEE-B058-5838-A1FA-0B328841D42D}"/>
              </a:ext>
            </a:extLst>
          </p:cNvPr>
          <p:cNvSpPr txBox="1"/>
          <p:nvPr/>
        </p:nvSpPr>
        <p:spPr>
          <a:xfrm>
            <a:off x="135698" y="4185464"/>
            <a:ext cx="2582758" cy="830997"/>
          </a:xfrm>
          <a:prstGeom prst="rect">
            <a:avLst/>
          </a:prstGeom>
          <a:noFill/>
        </p:spPr>
        <p:txBody>
          <a:bodyPr wrap="none">
            <a:spAutoFit/>
          </a:bodyPr>
          <a:lstStyle/>
          <a:p>
            <a:pPr>
              <a:defRPr sz="1800">
                <a:solidFill>
                  <a:srgbClr val="F3F4F6"/>
                </a:solidFill>
              </a:defRPr>
            </a:pPr>
            <a:r>
              <a:rPr lang="en-US" sz="1200">
                <a:latin typeface="Inria Sans"/>
                <a:ea typeface="Calibri" panose="020F0502020204030204" pitchFamily="34" charset="0"/>
                <a:cs typeface="Calibri" panose="020F0502020204030204" pitchFamily="34" charset="0"/>
              </a:rPr>
              <a:t>YCL2502_CSCI4998 Final Year Project I</a:t>
            </a:r>
            <a:br>
              <a:rPr lang="en-US" sz="1200">
                <a:latin typeface="Inria Sans"/>
                <a:ea typeface="Calibri" panose="020F0502020204030204" pitchFamily="34" charset="0"/>
                <a:cs typeface="Calibri" panose="020F0502020204030204" pitchFamily="34" charset="0"/>
              </a:rPr>
            </a:br>
            <a:r>
              <a:rPr lang="en-US" sz="1200">
                <a:latin typeface="Inria Sans"/>
                <a:ea typeface="Calibri" panose="020F0502020204030204" pitchFamily="34" charset="0"/>
                <a:cs typeface="Calibri" panose="020F0502020204030204" pitchFamily="34" charset="0"/>
              </a:rPr>
              <a:t>By: To Chi Keung (1155193190)</a:t>
            </a:r>
          </a:p>
          <a:p>
            <a:pPr>
              <a:defRPr sz="1800">
                <a:solidFill>
                  <a:srgbClr val="F3F4F6"/>
                </a:solidFill>
              </a:defRPr>
            </a:pPr>
            <a:r>
              <a:rPr lang="en-US" sz="1200">
                <a:latin typeface="Inria Sans"/>
                <a:ea typeface="Calibri" panose="020F0502020204030204" pitchFamily="34" charset="0"/>
                <a:cs typeface="Calibri" panose="020F0502020204030204" pitchFamily="34" charset="0"/>
              </a:rPr>
              <a:t>      Wong Ho Yan(1155193353)</a:t>
            </a:r>
          </a:p>
          <a:p>
            <a:pPr>
              <a:defRPr sz="1800">
                <a:solidFill>
                  <a:srgbClr val="F3F4F6"/>
                </a:solidFill>
              </a:defRPr>
            </a:pPr>
            <a:r>
              <a:rPr lang="en-US" sz="1200">
                <a:latin typeface="Inria Sans"/>
                <a:ea typeface="Calibri" panose="020F0502020204030204" pitchFamily="34" charset="0"/>
                <a:cs typeface="Calibri" panose="020F0502020204030204" pitchFamily="34" charset="0"/>
              </a:rPr>
              <a:t>Supervisor: Dr. LAW Yat Chiu</a:t>
            </a:r>
            <a:endParaRPr sz="1200">
              <a:latin typeface="Inria Sans"/>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300" name="Google Shape;300;p23"/>
          <p:cNvSpPr/>
          <p:nvPr/>
        </p:nvSpPr>
        <p:spPr>
          <a:xfrm>
            <a:off x="2846747" y="1123624"/>
            <a:ext cx="3568748" cy="3091052"/>
          </a:xfrm>
          <a:prstGeom prst="pentagon">
            <a:avLst>
              <a:gd name="hf" fmla="val 105146"/>
              <a:gd name="vf" fmla="val 110557"/>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txBox="1"/>
          <p:nvPr/>
        </p:nvSpPr>
        <p:spPr>
          <a:xfrm>
            <a:off x="3443838" y="1948235"/>
            <a:ext cx="2374466" cy="1694276"/>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a:solidFill>
                  <a:schemeClr val="dk1"/>
                </a:solidFill>
                <a:latin typeface="Inria Sans"/>
                <a:ea typeface="Inria Sans"/>
                <a:cs typeface="Inria Sans"/>
                <a:sym typeface="Inria Sans"/>
              </a:rPr>
              <a:t>Core Feature</a:t>
            </a:r>
            <a:endParaRPr sz="2800">
              <a:solidFill>
                <a:schemeClr val="dk1"/>
              </a:solidFill>
              <a:latin typeface="Inria Sans"/>
              <a:ea typeface="Inria Sans"/>
              <a:cs typeface="Inria Sans"/>
              <a:sym typeface="Inria Sans"/>
            </a:endParaRPr>
          </a:p>
        </p:txBody>
      </p:sp>
      <p:sp>
        <p:nvSpPr>
          <p:cNvPr id="303" name="Google Shape;303;p23"/>
          <p:cNvSpPr/>
          <p:nvPr/>
        </p:nvSpPr>
        <p:spPr>
          <a:xfrm>
            <a:off x="3990048" y="739833"/>
            <a:ext cx="1282046" cy="1120020"/>
          </a:xfrm>
          <a:prstGeom prst="ellipse">
            <a:avLst/>
          </a:prstGeom>
          <a:solidFill>
            <a:schemeClr val="accent6"/>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Saira Semi Condensed"/>
                <a:ea typeface="Saira Semi Condensed"/>
                <a:cs typeface="Saira Semi Condensed"/>
                <a:sym typeface="Saira Semi Condensed"/>
              </a:rPr>
              <a:t>Intelligent Data Ingestion &amp; Sanitization</a:t>
            </a:r>
            <a:endParaRPr sz="1200">
              <a:solidFill>
                <a:schemeClr val="lt1"/>
              </a:solidFill>
              <a:latin typeface="Saira Semi Condensed"/>
              <a:ea typeface="Saira Semi Condensed"/>
              <a:cs typeface="Saira Semi Condensed"/>
              <a:sym typeface="Saira Semi Condensed"/>
            </a:endParaRPr>
          </a:p>
        </p:txBody>
      </p:sp>
      <p:sp>
        <p:nvSpPr>
          <p:cNvPr id="307" name="Google Shape;307;p23"/>
          <p:cNvSpPr/>
          <p:nvPr/>
        </p:nvSpPr>
        <p:spPr>
          <a:xfrm>
            <a:off x="5761909" y="1749084"/>
            <a:ext cx="1282046" cy="1152000"/>
          </a:xfrm>
          <a:prstGeom prst="ellipse">
            <a:avLst/>
          </a:prstGeom>
          <a:solidFill>
            <a:schemeClr val="accent5"/>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algn="ctr"/>
            <a:r>
              <a:rPr lang="en-US" sz="1200">
                <a:solidFill>
                  <a:schemeClr val="lt1"/>
                </a:solidFill>
                <a:latin typeface="Saira Semi Condensed"/>
                <a:ea typeface="Saira Semi Condensed"/>
                <a:cs typeface="Saira Semi Condensed"/>
                <a:sym typeface="Saira Semi Condensed"/>
              </a:rPr>
              <a:t>Automated Scheduling Engine</a:t>
            </a:r>
          </a:p>
        </p:txBody>
      </p:sp>
      <p:sp>
        <p:nvSpPr>
          <p:cNvPr id="311" name="Google Shape;311;p23"/>
          <p:cNvSpPr/>
          <p:nvPr/>
        </p:nvSpPr>
        <p:spPr>
          <a:xfrm>
            <a:off x="5225803" y="3751196"/>
            <a:ext cx="1306972" cy="1084755"/>
          </a:xfrm>
          <a:prstGeom prst="ellipse">
            <a:avLst/>
          </a:prstGeom>
          <a:solidFill>
            <a:schemeClr val="accent4"/>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algn="ctr"/>
            <a:r>
              <a:rPr lang="en-US" sz="1200">
                <a:solidFill>
                  <a:schemeClr val="lt1"/>
                </a:solidFill>
                <a:latin typeface="Saira Semi Condensed"/>
                <a:ea typeface="Saira Semi Condensed"/>
                <a:cs typeface="Saira Semi Condensed"/>
                <a:sym typeface="Saira Semi Condensed"/>
              </a:rPr>
              <a:t>Interactive Workspace &amp; Real-Time Logic</a:t>
            </a:r>
          </a:p>
        </p:txBody>
      </p:sp>
      <p:sp>
        <p:nvSpPr>
          <p:cNvPr id="315" name="Google Shape;315;p23"/>
          <p:cNvSpPr/>
          <p:nvPr/>
        </p:nvSpPr>
        <p:spPr>
          <a:xfrm>
            <a:off x="2762921" y="3726641"/>
            <a:ext cx="1227127" cy="1109310"/>
          </a:xfrm>
          <a:prstGeom prst="ellipse">
            <a:avLst/>
          </a:prstGeom>
          <a:solidFill>
            <a:schemeClr val="accent3"/>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Saira Semi Condensed"/>
                <a:ea typeface="Saira Semi Condensed"/>
                <a:cs typeface="Saira Semi Condensed"/>
                <a:sym typeface="Saira Semi Condensed"/>
              </a:rPr>
              <a:t>Safeguards &amp; Output</a:t>
            </a:r>
            <a:endParaRPr sz="1200">
              <a:solidFill>
                <a:schemeClr val="lt1"/>
              </a:solidFill>
              <a:latin typeface="Saira Semi Condensed"/>
              <a:ea typeface="Saira Semi Condensed"/>
              <a:cs typeface="Saira Semi Condensed"/>
              <a:sym typeface="Saira Semi Condensed"/>
            </a:endParaRPr>
          </a:p>
        </p:txBody>
      </p:sp>
      <p:sp>
        <p:nvSpPr>
          <p:cNvPr id="319" name="Google Shape;319;p23"/>
          <p:cNvSpPr/>
          <p:nvPr/>
        </p:nvSpPr>
        <p:spPr>
          <a:xfrm>
            <a:off x="2109566" y="1849133"/>
            <a:ext cx="1252022" cy="1152000"/>
          </a:xfrm>
          <a:prstGeom prst="ellipse">
            <a:avLst/>
          </a:prstGeom>
          <a:solidFill>
            <a:schemeClr val="accent2"/>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Saira Semi Condensed"/>
                <a:ea typeface="Saira Semi Condensed"/>
                <a:cs typeface="Saira Semi Condensed"/>
                <a:sym typeface="Saira Semi Condensed"/>
              </a:rPr>
              <a:t>Security &amp; Access Control</a:t>
            </a:r>
            <a:endParaRPr sz="1200">
              <a:solidFill>
                <a:schemeClr val="lt1"/>
              </a:solidFill>
              <a:latin typeface="Saira Semi Condensed"/>
              <a:ea typeface="Saira Semi Condensed"/>
              <a:cs typeface="Saira Semi Condensed"/>
              <a:sym typeface="Saira Semi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4111631B-98C1-D2F8-668A-23A40092B34C}"/>
            </a:ext>
          </a:extLst>
        </p:cNvPr>
        <p:cNvGrpSpPr/>
        <p:nvPr/>
      </p:nvGrpSpPr>
      <p:grpSpPr>
        <a:xfrm>
          <a:off x="0" y="0"/>
          <a:ext cx="0" cy="0"/>
          <a:chOff x="0" y="0"/>
          <a:chExt cx="0" cy="0"/>
        </a:xfrm>
      </p:grpSpPr>
      <p:sp>
        <p:nvSpPr>
          <p:cNvPr id="279" name="Google Shape;279;p20">
            <a:extLst>
              <a:ext uri="{FF2B5EF4-FFF2-40B4-BE49-F238E27FC236}">
                <a16:creationId xmlns:a16="http://schemas.microsoft.com/office/drawing/2014/main" id="{DBAE21A9-4B4C-FF32-9910-C0DF4A147A5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3" name="Text Placeholder 2">
            <a:extLst>
              <a:ext uri="{FF2B5EF4-FFF2-40B4-BE49-F238E27FC236}">
                <a16:creationId xmlns:a16="http://schemas.microsoft.com/office/drawing/2014/main" id="{EBD852DC-752A-5691-48B9-94B89D0205CD}"/>
              </a:ext>
            </a:extLst>
          </p:cNvPr>
          <p:cNvSpPr>
            <a:spLocks noGrp="1"/>
          </p:cNvSpPr>
          <p:nvPr>
            <p:ph type="body" idx="1"/>
          </p:nvPr>
        </p:nvSpPr>
        <p:spPr>
          <a:xfrm>
            <a:off x="1313840" y="847850"/>
            <a:ext cx="1734161" cy="1011923"/>
          </a:xfrm>
        </p:spPr>
        <p:txBody>
          <a:bodyPr/>
          <a:lstStyle/>
          <a:p>
            <a:pPr marL="114300" indent="0">
              <a:lnSpc>
                <a:spcPct val="150000"/>
              </a:lnSpc>
              <a:buNone/>
            </a:pPr>
            <a:r>
              <a:rPr lang="en-US" sz="1400" b="1"/>
              <a:t>Schema Validation</a:t>
            </a:r>
          </a:p>
          <a:p>
            <a:pPr>
              <a:lnSpc>
                <a:spcPct val="150000"/>
              </a:lnSpc>
            </a:pPr>
            <a:r>
              <a:rPr lang="en-US" sz="1400"/>
              <a:t>Time Formats</a:t>
            </a:r>
          </a:p>
        </p:txBody>
      </p:sp>
      <p:pic>
        <p:nvPicPr>
          <p:cNvPr id="12" name="Picture 11">
            <a:extLst>
              <a:ext uri="{FF2B5EF4-FFF2-40B4-BE49-F238E27FC236}">
                <a16:creationId xmlns:a16="http://schemas.microsoft.com/office/drawing/2014/main" id="{B9CEC94F-6D56-3F1A-AAA0-E81BD512EE17}"/>
              </a:ext>
            </a:extLst>
          </p:cNvPr>
          <p:cNvPicPr>
            <a:picLocks noChangeAspect="1"/>
          </p:cNvPicPr>
          <p:nvPr/>
        </p:nvPicPr>
        <p:blipFill>
          <a:blip r:embed="rId3"/>
          <a:srcRect b="47389"/>
          <a:stretch>
            <a:fillRect/>
          </a:stretch>
        </p:blipFill>
        <p:spPr>
          <a:xfrm>
            <a:off x="2996012" y="657421"/>
            <a:ext cx="1189577" cy="4441475"/>
          </a:xfrm>
          <a:prstGeom prst="rect">
            <a:avLst/>
          </a:prstGeom>
        </p:spPr>
      </p:pic>
      <p:pic>
        <p:nvPicPr>
          <p:cNvPr id="15" name="Picture 14">
            <a:extLst>
              <a:ext uri="{FF2B5EF4-FFF2-40B4-BE49-F238E27FC236}">
                <a16:creationId xmlns:a16="http://schemas.microsoft.com/office/drawing/2014/main" id="{85B1CDF3-6B16-B2FD-5A85-D4F0AC5DC5E3}"/>
              </a:ext>
            </a:extLst>
          </p:cNvPr>
          <p:cNvPicPr>
            <a:picLocks noChangeAspect="1"/>
          </p:cNvPicPr>
          <p:nvPr/>
        </p:nvPicPr>
        <p:blipFill>
          <a:blip r:embed="rId4"/>
          <a:stretch>
            <a:fillRect/>
          </a:stretch>
        </p:blipFill>
        <p:spPr>
          <a:xfrm>
            <a:off x="4276690" y="657421"/>
            <a:ext cx="3935168" cy="2490476"/>
          </a:xfrm>
          <a:prstGeom prst="rect">
            <a:avLst/>
          </a:prstGeom>
        </p:spPr>
      </p:pic>
      <p:grpSp>
        <p:nvGrpSpPr>
          <p:cNvPr id="20" name="Group 19">
            <a:extLst>
              <a:ext uri="{FF2B5EF4-FFF2-40B4-BE49-F238E27FC236}">
                <a16:creationId xmlns:a16="http://schemas.microsoft.com/office/drawing/2014/main" id="{EFB6C8D6-619F-70CC-F7FE-E5C853D6237B}"/>
              </a:ext>
            </a:extLst>
          </p:cNvPr>
          <p:cNvGrpSpPr/>
          <p:nvPr/>
        </p:nvGrpSpPr>
        <p:grpSpPr>
          <a:xfrm>
            <a:off x="4276690" y="3069374"/>
            <a:ext cx="3953427" cy="2029522"/>
            <a:chOff x="4276690" y="3069374"/>
            <a:chExt cx="3953427" cy="2029522"/>
          </a:xfrm>
        </p:grpSpPr>
        <p:pic>
          <p:nvPicPr>
            <p:cNvPr id="17" name="Picture 16">
              <a:extLst>
                <a:ext uri="{FF2B5EF4-FFF2-40B4-BE49-F238E27FC236}">
                  <a16:creationId xmlns:a16="http://schemas.microsoft.com/office/drawing/2014/main" id="{899B6EF6-1985-D7CF-9A3F-794958230461}"/>
                </a:ext>
              </a:extLst>
            </p:cNvPr>
            <p:cNvPicPr>
              <a:picLocks noChangeAspect="1"/>
            </p:cNvPicPr>
            <p:nvPr/>
          </p:nvPicPr>
          <p:blipFill>
            <a:blip r:embed="rId5"/>
            <a:srcRect t="12517" b="18313"/>
            <a:stretch>
              <a:fillRect/>
            </a:stretch>
          </p:blipFill>
          <p:spPr>
            <a:xfrm>
              <a:off x="4276690" y="3069374"/>
              <a:ext cx="3953427" cy="2029522"/>
            </a:xfrm>
            <a:prstGeom prst="rect">
              <a:avLst/>
            </a:prstGeom>
          </p:spPr>
        </p:pic>
        <p:sp>
          <p:nvSpPr>
            <p:cNvPr id="18" name="Rectangle: Rounded Corners 17">
              <a:extLst>
                <a:ext uri="{FF2B5EF4-FFF2-40B4-BE49-F238E27FC236}">
                  <a16:creationId xmlns:a16="http://schemas.microsoft.com/office/drawing/2014/main" id="{DD332DAA-BCF3-0C57-C3E9-D5BEAB991750}"/>
                </a:ext>
              </a:extLst>
            </p:cNvPr>
            <p:cNvSpPr/>
            <p:nvPr/>
          </p:nvSpPr>
          <p:spPr>
            <a:xfrm>
              <a:off x="4802459" y="3271024"/>
              <a:ext cx="1065302" cy="1709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F62A5CC-0F32-94F2-924E-0818546586CF}"/>
                </a:ext>
              </a:extLst>
            </p:cNvPr>
            <p:cNvSpPr/>
            <p:nvPr/>
          </p:nvSpPr>
          <p:spPr>
            <a:xfrm>
              <a:off x="5110977" y="4355982"/>
              <a:ext cx="1065302" cy="17098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75;p20">
            <a:extLst>
              <a:ext uri="{FF2B5EF4-FFF2-40B4-BE49-F238E27FC236}">
                <a16:creationId xmlns:a16="http://schemas.microsoft.com/office/drawing/2014/main" id="{98BCFF61-9863-1DB4-5EA0-8D8542C21FFC}"/>
              </a:ext>
            </a:extLst>
          </p:cNvPr>
          <p:cNvSpPr txBox="1">
            <a:spLocks/>
          </p:cNvSpPr>
          <p:nvPr/>
        </p:nvSpPr>
        <p:spPr>
          <a:xfrm>
            <a:off x="360358" y="312814"/>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1pPr>
            <a:lvl2pPr marR="0" lvl="1"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2pPr>
            <a:lvl3pPr marR="0" lvl="2"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3pPr>
            <a:lvl4pPr marR="0" lvl="3"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4pPr>
            <a:lvl5pPr marR="0" lvl="4"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5pPr>
            <a:lvl6pPr marR="0" lvl="5"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6pPr>
            <a:lvl7pPr marR="0" lvl="6"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7pPr>
            <a:lvl8pPr marR="0" lvl="7"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8pPr>
            <a:lvl9pPr marR="0" lvl="8"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9pPr>
          </a:lstStyle>
          <a:p>
            <a:r>
              <a:rPr lang="en-US"/>
              <a:t>Intelligent Data Ingestion &amp; Sanitization</a:t>
            </a:r>
          </a:p>
        </p:txBody>
      </p:sp>
      <p:pic>
        <p:nvPicPr>
          <p:cNvPr id="7" name="Picture 6">
            <a:extLst>
              <a:ext uri="{FF2B5EF4-FFF2-40B4-BE49-F238E27FC236}">
                <a16:creationId xmlns:a16="http://schemas.microsoft.com/office/drawing/2014/main" id="{E5C3CA34-826A-CE05-C439-20C8E695A6F2}"/>
              </a:ext>
            </a:extLst>
          </p:cNvPr>
          <p:cNvPicPr>
            <a:picLocks noChangeAspect="1"/>
          </p:cNvPicPr>
          <p:nvPr/>
        </p:nvPicPr>
        <p:blipFill>
          <a:blip r:embed="rId6"/>
          <a:stretch>
            <a:fillRect/>
          </a:stretch>
        </p:blipFill>
        <p:spPr>
          <a:xfrm>
            <a:off x="1620348" y="728037"/>
            <a:ext cx="5468410" cy="4399666"/>
          </a:xfrm>
          <a:prstGeom prst="rect">
            <a:avLst/>
          </a:prstGeom>
        </p:spPr>
      </p:pic>
    </p:spTree>
    <p:extLst>
      <p:ext uri="{BB962C8B-B14F-4D97-AF65-F5344CB8AC3E}">
        <p14:creationId xmlns:p14="http://schemas.microsoft.com/office/powerpoint/2010/main" val="413474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76824BB2-79BC-2FA9-A5DC-A11DC0309C80}"/>
            </a:ext>
          </a:extLst>
        </p:cNvPr>
        <p:cNvGrpSpPr/>
        <p:nvPr/>
      </p:nvGrpSpPr>
      <p:grpSpPr>
        <a:xfrm>
          <a:off x="0" y="0"/>
          <a:ext cx="0" cy="0"/>
          <a:chOff x="0" y="0"/>
          <a:chExt cx="0" cy="0"/>
        </a:xfrm>
      </p:grpSpPr>
      <p:sp>
        <p:nvSpPr>
          <p:cNvPr id="279" name="Google Shape;279;p20">
            <a:extLst>
              <a:ext uri="{FF2B5EF4-FFF2-40B4-BE49-F238E27FC236}">
                <a16:creationId xmlns:a16="http://schemas.microsoft.com/office/drawing/2014/main" id="{87B7933F-61D5-B84F-DAFA-D664644D697A}"/>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3" name="Text Placeholder 2">
            <a:extLst>
              <a:ext uri="{FF2B5EF4-FFF2-40B4-BE49-F238E27FC236}">
                <a16:creationId xmlns:a16="http://schemas.microsoft.com/office/drawing/2014/main" id="{6C923589-8D3A-62C2-2227-4A3B7148D943}"/>
              </a:ext>
            </a:extLst>
          </p:cNvPr>
          <p:cNvSpPr>
            <a:spLocks noGrp="1"/>
          </p:cNvSpPr>
          <p:nvPr>
            <p:ph type="body" idx="1"/>
          </p:nvPr>
        </p:nvSpPr>
        <p:spPr>
          <a:xfrm>
            <a:off x="1313840" y="847850"/>
            <a:ext cx="1734161" cy="1011923"/>
          </a:xfrm>
        </p:spPr>
        <p:txBody>
          <a:bodyPr/>
          <a:lstStyle/>
          <a:p>
            <a:pPr marL="114300" indent="0">
              <a:lnSpc>
                <a:spcPct val="150000"/>
              </a:lnSpc>
              <a:buNone/>
            </a:pPr>
            <a:r>
              <a:rPr lang="en-US" sz="1400" b="1"/>
              <a:t>Schema Validation</a:t>
            </a:r>
          </a:p>
          <a:p>
            <a:pPr>
              <a:lnSpc>
                <a:spcPct val="150000"/>
              </a:lnSpc>
            </a:pPr>
            <a:r>
              <a:rPr lang="en-US" sz="1400"/>
              <a:t>Time Formats</a:t>
            </a:r>
          </a:p>
        </p:txBody>
      </p:sp>
      <p:sp>
        <p:nvSpPr>
          <p:cNvPr id="10" name="Arrow: Right 9">
            <a:extLst>
              <a:ext uri="{FF2B5EF4-FFF2-40B4-BE49-F238E27FC236}">
                <a16:creationId xmlns:a16="http://schemas.microsoft.com/office/drawing/2014/main" id="{944FEA6B-D432-12F0-A592-70D52DB6CD53}"/>
              </a:ext>
            </a:extLst>
          </p:cNvPr>
          <p:cNvSpPr/>
          <p:nvPr/>
        </p:nvSpPr>
        <p:spPr>
          <a:xfrm rot="7081826">
            <a:off x="3355514" y="2348137"/>
            <a:ext cx="446049" cy="1419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B26FEFB-D176-0F0A-0E51-7933AB901A8E}"/>
              </a:ext>
            </a:extLst>
          </p:cNvPr>
          <p:cNvGrpSpPr/>
          <p:nvPr/>
        </p:nvGrpSpPr>
        <p:grpSpPr>
          <a:xfrm>
            <a:off x="3933199" y="698811"/>
            <a:ext cx="4100332" cy="2111298"/>
            <a:chOff x="3933199" y="698811"/>
            <a:chExt cx="4100332" cy="2111298"/>
          </a:xfrm>
        </p:grpSpPr>
        <p:pic>
          <p:nvPicPr>
            <p:cNvPr id="6" name="Picture 5">
              <a:extLst>
                <a:ext uri="{FF2B5EF4-FFF2-40B4-BE49-F238E27FC236}">
                  <a16:creationId xmlns:a16="http://schemas.microsoft.com/office/drawing/2014/main" id="{C0364855-83F8-8E76-FCCB-5BEDDD503FE4}"/>
                </a:ext>
              </a:extLst>
            </p:cNvPr>
            <p:cNvPicPr>
              <a:picLocks noChangeAspect="1"/>
            </p:cNvPicPr>
            <p:nvPr/>
          </p:nvPicPr>
          <p:blipFill>
            <a:blip r:embed="rId3"/>
            <a:srcRect l="6354" t="14943" b="19830"/>
            <a:stretch>
              <a:fillRect/>
            </a:stretch>
          </p:blipFill>
          <p:spPr>
            <a:xfrm>
              <a:off x="3933199" y="698811"/>
              <a:ext cx="4100332" cy="2111298"/>
            </a:xfrm>
            <a:prstGeom prst="rect">
              <a:avLst/>
            </a:prstGeom>
          </p:spPr>
        </p:pic>
        <p:sp>
          <p:nvSpPr>
            <p:cNvPr id="4" name="Rectangle: Rounded Corners 3">
              <a:extLst>
                <a:ext uri="{FF2B5EF4-FFF2-40B4-BE49-F238E27FC236}">
                  <a16:creationId xmlns:a16="http://schemas.microsoft.com/office/drawing/2014/main" id="{9C25FE60-7ACC-7719-5271-72F6C799B8B0}"/>
                </a:ext>
              </a:extLst>
            </p:cNvPr>
            <p:cNvSpPr/>
            <p:nvPr/>
          </p:nvSpPr>
          <p:spPr>
            <a:xfrm>
              <a:off x="4259765" y="914399"/>
              <a:ext cx="1107687" cy="20072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FD28C18-0EFA-D459-0B9A-F932ED5E6080}"/>
              </a:ext>
            </a:extLst>
          </p:cNvPr>
          <p:cNvPicPr>
            <a:picLocks noChangeAspect="1"/>
          </p:cNvPicPr>
          <p:nvPr/>
        </p:nvPicPr>
        <p:blipFill>
          <a:blip r:embed="rId4"/>
          <a:stretch>
            <a:fillRect/>
          </a:stretch>
        </p:blipFill>
        <p:spPr>
          <a:xfrm>
            <a:off x="382392" y="2904280"/>
            <a:ext cx="5331217" cy="2213811"/>
          </a:xfrm>
          <a:prstGeom prst="rect">
            <a:avLst/>
          </a:prstGeom>
        </p:spPr>
      </p:pic>
      <p:sp>
        <p:nvSpPr>
          <p:cNvPr id="13" name="Rectangle: Rounded Corners 12">
            <a:extLst>
              <a:ext uri="{FF2B5EF4-FFF2-40B4-BE49-F238E27FC236}">
                <a16:creationId xmlns:a16="http://schemas.microsoft.com/office/drawing/2014/main" id="{225F4E05-A0AF-A6CA-7734-05344C33C25D}"/>
              </a:ext>
            </a:extLst>
          </p:cNvPr>
          <p:cNvSpPr/>
          <p:nvPr/>
        </p:nvSpPr>
        <p:spPr>
          <a:xfrm>
            <a:off x="4505093" y="3940560"/>
            <a:ext cx="728546" cy="17795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BC1E82C-3C82-6F15-F98C-CE1C54DCA362}"/>
              </a:ext>
            </a:extLst>
          </p:cNvPr>
          <p:cNvSpPr/>
          <p:nvPr/>
        </p:nvSpPr>
        <p:spPr>
          <a:xfrm>
            <a:off x="2501591" y="3947994"/>
            <a:ext cx="728546" cy="17795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275;p20">
            <a:extLst>
              <a:ext uri="{FF2B5EF4-FFF2-40B4-BE49-F238E27FC236}">
                <a16:creationId xmlns:a16="http://schemas.microsoft.com/office/drawing/2014/main" id="{D2F7ECDA-635A-CCB1-77B1-913B74743E03}"/>
              </a:ext>
            </a:extLst>
          </p:cNvPr>
          <p:cNvSpPr txBox="1">
            <a:spLocks/>
          </p:cNvSpPr>
          <p:nvPr/>
        </p:nvSpPr>
        <p:spPr>
          <a:xfrm>
            <a:off x="360358" y="312814"/>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1pPr>
            <a:lvl2pPr marR="0" lvl="1"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2pPr>
            <a:lvl3pPr marR="0" lvl="2"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3pPr>
            <a:lvl4pPr marR="0" lvl="3"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4pPr>
            <a:lvl5pPr marR="0" lvl="4"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5pPr>
            <a:lvl6pPr marR="0" lvl="5"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6pPr>
            <a:lvl7pPr marR="0" lvl="6"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7pPr>
            <a:lvl8pPr marR="0" lvl="7"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8pPr>
            <a:lvl9pPr marR="0" lvl="8"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9pPr>
          </a:lstStyle>
          <a:p>
            <a:r>
              <a:rPr lang="en-US"/>
              <a:t>Intelligent Data Ingestion &amp; Sanitization</a:t>
            </a:r>
          </a:p>
        </p:txBody>
      </p:sp>
    </p:spTree>
    <p:extLst>
      <p:ext uri="{BB962C8B-B14F-4D97-AF65-F5344CB8AC3E}">
        <p14:creationId xmlns:p14="http://schemas.microsoft.com/office/powerpoint/2010/main" val="107611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AE255CD0-A222-BEA9-418F-E2E1E59A8D64}"/>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237AAD67-FE6F-DF05-9D31-C0640B3085C7}"/>
              </a:ext>
            </a:extLst>
          </p:cNvPr>
          <p:cNvSpPr txBox="1">
            <a:spLocks noGrp="1"/>
          </p:cNvSpPr>
          <p:nvPr>
            <p:ph type="title"/>
          </p:nvPr>
        </p:nvSpPr>
        <p:spPr>
          <a:xfrm>
            <a:off x="360358" y="312814"/>
            <a:ext cx="6728400" cy="351300"/>
          </a:xfrm>
          <a:prstGeom prst="rect">
            <a:avLst/>
          </a:prstGeom>
        </p:spPr>
        <p:txBody>
          <a:bodyPr spcFirstLastPara="1" wrap="square" lIns="0" tIns="0" rIns="0" bIns="0" anchor="ctr" anchorCtr="0">
            <a:noAutofit/>
          </a:bodyPr>
          <a:lstStyle/>
          <a:p>
            <a:pPr lvl="0"/>
            <a:r>
              <a:rPr lang="en-US"/>
              <a:t>Intelligent Data Ingestion &amp; Sanitization</a:t>
            </a:r>
            <a:endParaRPr/>
          </a:p>
        </p:txBody>
      </p:sp>
      <p:sp>
        <p:nvSpPr>
          <p:cNvPr id="279" name="Google Shape;279;p20">
            <a:extLst>
              <a:ext uri="{FF2B5EF4-FFF2-40B4-BE49-F238E27FC236}">
                <a16:creationId xmlns:a16="http://schemas.microsoft.com/office/drawing/2014/main" id="{EA41CFEA-BFA3-2ED9-1E82-6A9F5BEB020E}"/>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3" name="Text Placeholder 2">
            <a:extLst>
              <a:ext uri="{FF2B5EF4-FFF2-40B4-BE49-F238E27FC236}">
                <a16:creationId xmlns:a16="http://schemas.microsoft.com/office/drawing/2014/main" id="{EBDCD5B5-7F69-D347-2EDD-CFF77BA80D57}"/>
              </a:ext>
            </a:extLst>
          </p:cNvPr>
          <p:cNvSpPr>
            <a:spLocks noGrp="1"/>
          </p:cNvSpPr>
          <p:nvPr>
            <p:ph type="body" idx="1"/>
          </p:nvPr>
        </p:nvSpPr>
        <p:spPr>
          <a:xfrm>
            <a:off x="258191" y="1224836"/>
            <a:ext cx="1734161" cy="1011923"/>
          </a:xfrm>
        </p:spPr>
        <p:txBody>
          <a:bodyPr/>
          <a:lstStyle/>
          <a:p>
            <a:pPr marL="114300" indent="0">
              <a:lnSpc>
                <a:spcPct val="150000"/>
              </a:lnSpc>
              <a:buNone/>
            </a:pPr>
            <a:r>
              <a:rPr lang="en-US" sz="1400" b="1"/>
              <a:t>Schema Validation</a:t>
            </a:r>
          </a:p>
          <a:p>
            <a:pPr>
              <a:lnSpc>
                <a:spcPct val="150000"/>
              </a:lnSpc>
            </a:pPr>
            <a:r>
              <a:rPr lang="en-US" sz="1400"/>
              <a:t>Course Codes</a:t>
            </a:r>
          </a:p>
        </p:txBody>
      </p:sp>
      <p:pic>
        <p:nvPicPr>
          <p:cNvPr id="4" name="Picture 3">
            <a:extLst>
              <a:ext uri="{FF2B5EF4-FFF2-40B4-BE49-F238E27FC236}">
                <a16:creationId xmlns:a16="http://schemas.microsoft.com/office/drawing/2014/main" id="{C0278B24-BE23-60BA-3D99-4D7500498910}"/>
              </a:ext>
            </a:extLst>
          </p:cNvPr>
          <p:cNvPicPr>
            <a:picLocks noChangeAspect="1"/>
          </p:cNvPicPr>
          <p:nvPr/>
        </p:nvPicPr>
        <p:blipFill>
          <a:blip r:embed="rId3"/>
          <a:stretch>
            <a:fillRect/>
          </a:stretch>
        </p:blipFill>
        <p:spPr>
          <a:xfrm>
            <a:off x="2334320" y="874403"/>
            <a:ext cx="5760359" cy="4015757"/>
          </a:xfrm>
          <a:prstGeom prst="rect">
            <a:avLst/>
          </a:prstGeom>
        </p:spPr>
      </p:pic>
    </p:spTree>
    <p:extLst>
      <p:ext uri="{BB962C8B-B14F-4D97-AF65-F5344CB8AC3E}">
        <p14:creationId xmlns:p14="http://schemas.microsoft.com/office/powerpoint/2010/main" val="4025170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65D4EF2F-5525-7DA4-31CD-9CE2B1B46C25}"/>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1FB3AACF-C0F7-16F8-4EB6-4502B98997D9}"/>
              </a:ext>
            </a:extLst>
          </p:cNvPr>
          <p:cNvSpPr txBox="1">
            <a:spLocks noGrp="1"/>
          </p:cNvSpPr>
          <p:nvPr>
            <p:ph type="title"/>
          </p:nvPr>
        </p:nvSpPr>
        <p:spPr>
          <a:xfrm>
            <a:off x="360358" y="310538"/>
            <a:ext cx="6728400" cy="351300"/>
          </a:xfrm>
          <a:prstGeom prst="rect">
            <a:avLst/>
          </a:prstGeom>
        </p:spPr>
        <p:txBody>
          <a:bodyPr spcFirstLastPara="1" wrap="square" lIns="0" tIns="0" rIns="0" bIns="0" anchor="ctr" anchorCtr="0">
            <a:noAutofit/>
          </a:bodyPr>
          <a:lstStyle/>
          <a:p>
            <a:pPr lvl="0"/>
            <a:r>
              <a:rPr lang="en-US"/>
              <a:t>Intelligent Data Ingestion &amp; Sanitization</a:t>
            </a:r>
            <a:endParaRPr/>
          </a:p>
        </p:txBody>
      </p:sp>
      <p:sp>
        <p:nvSpPr>
          <p:cNvPr id="279" name="Google Shape;279;p20">
            <a:extLst>
              <a:ext uri="{FF2B5EF4-FFF2-40B4-BE49-F238E27FC236}">
                <a16:creationId xmlns:a16="http://schemas.microsoft.com/office/drawing/2014/main" id="{A414D1D0-9242-BA8E-02AF-05F74B2688D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3" name="Text Placeholder 2">
            <a:extLst>
              <a:ext uri="{FF2B5EF4-FFF2-40B4-BE49-F238E27FC236}">
                <a16:creationId xmlns:a16="http://schemas.microsoft.com/office/drawing/2014/main" id="{23D9CE18-DF2C-F761-A437-16E25A40849C}"/>
              </a:ext>
            </a:extLst>
          </p:cNvPr>
          <p:cNvSpPr>
            <a:spLocks noGrp="1"/>
          </p:cNvSpPr>
          <p:nvPr>
            <p:ph type="body" idx="1"/>
          </p:nvPr>
        </p:nvSpPr>
        <p:spPr>
          <a:xfrm>
            <a:off x="258191" y="1224836"/>
            <a:ext cx="1734161" cy="1011923"/>
          </a:xfrm>
        </p:spPr>
        <p:txBody>
          <a:bodyPr/>
          <a:lstStyle/>
          <a:p>
            <a:pPr marL="114300" indent="0">
              <a:lnSpc>
                <a:spcPct val="150000"/>
              </a:lnSpc>
              <a:buNone/>
            </a:pPr>
            <a:r>
              <a:rPr lang="en-US" sz="1400" b="1"/>
              <a:t>Schema Validation</a:t>
            </a:r>
          </a:p>
          <a:p>
            <a:pPr>
              <a:lnSpc>
                <a:spcPct val="150000"/>
              </a:lnSpc>
            </a:pPr>
            <a:r>
              <a:rPr lang="en-US" sz="1400"/>
              <a:t>Course Codes</a:t>
            </a:r>
          </a:p>
        </p:txBody>
      </p:sp>
      <p:pic>
        <p:nvPicPr>
          <p:cNvPr id="4" name="Picture 3">
            <a:extLst>
              <a:ext uri="{FF2B5EF4-FFF2-40B4-BE49-F238E27FC236}">
                <a16:creationId xmlns:a16="http://schemas.microsoft.com/office/drawing/2014/main" id="{D77E8A5D-2B06-7643-5EB7-10D4D632E307}"/>
              </a:ext>
            </a:extLst>
          </p:cNvPr>
          <p:cNvPicPr>
            <a:picLocks noChangeAspect="1"/>
          </p:cNvPicPr>
          <p:nvPr/>
        </p:nvPicPr>
        <p:blipFill>
          <a:blip r:embed="rId3"/>
          <a:srcRect/>
          <a:stretch/>
        </p:blipFill>
        <p:spPr>
          <a:xfrm>
            <a:off x="2334320" y="931600"/>
            <a:ext cx="5760359" cy="3901362"/>
          </a:xfrm>
          <a:prstGeom prst="rect">
            <a:avLst/>
          </a:prstGeom>
        </p:spPr>
      </p:pic>
      <p:pic>
        <p:nvPicPr>
          <p:cNvPr id="5" name="Picture 4">
            <a:extLst>
              <a:ext uri="{FF2B5EF4-FFF2-40B4-BE49-F238E27FC236}">
                <a16:creationId xmlns:a16="http://schemas.microsoft.com/office/drawing/2014/main" id="{611B7EA7-0A03-FCCF-60A6-8B20E0CC3361}"/>
              </a:ext>
            </a:extLst>
          </p:cNvPr>
          <p:cNvPicPr>
            <a:picLocks noChangeAspect="1"/>
          </p:cNvPicPr>
          <p:nvPr/>
        </p:nvPicPr>
        <p:blipFill>
          <a:blip r:embed="rId4"/>
          <a:stretch>
            <a:fillRect/>
          </a:stretch>
        </p:blipFill>
        <p:spPr>
          <a:xfrm>
            <a:off x="2450459" y="878569"/>
            <a:ext cx="5528080" cy="3954393"/>
          </a:xfrm>
          <a:prstGeom prst="rect">
            <a:avLst/>
          </a:prstGeom>
        </p:spPr>
      </p:pic>
    </p:spTree>
    <p:extLst>
      <p:ext uri="{BB962C8B-B14F-4D97-AF65-F5344CB8AC3E}">
        <p14:creationId xmlns:p14="http://schemas.microsoft.com/office/powerpoint/2010/main" val="102040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458FBCB9-1AF5-764E-1690-1769C450F74B}"/>
            </a:ext>
          </a:extLst>
        </p:cNvPr>
        <p:cNvGrpSpPr/>
        <p:nvPr/>
      </p:nvGrpSpPr>
      <p:grpSpPr>
        <a:xfrm>
          <a:off x="0" y="0"/>
          <a:ext cx="0" cy="0"/>
          <a:chOff x="0" y="0"/>
          <a:chExt cx="0" cy="0"/>
        </a:xfrm>
      </p:grpSpPr>
      <p:sp>
        <p:nvSpPr>
          <p:cNvPr id="279" name="Google Shape;279;p20">
            <a:extLst>
              <a:ext uri="{FF2B5EF4-FFF2-40B4-BE49-F238E27FC236}">
                <a16:creationId xmlns:a16="http://schemas.microsoft.com/office/drawing/2014/main" id="{3F947050-001B-F3A8-AD5D-3010A1198885}"/>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3" name="Text Placeholder 2">
            <a:extLst>
              <a:ext uri="{FF2B5EF4-FFF2-40B4-BE49-F238E27FC236}">
                <a16:creationId xmlns:a16="http://schemas.microsoft.com/office/drawing/2014/main" id="{9BFB21F6-33E4-0BCD-006A-6E0D398D1DDD}"/>
              </a:ext>
            </a:extLst>
          </p:cNvPr>
          <p:cNvSpPr>
            <a:spLocks noGrp="1"/>
          </p:cNvSpPr>
          <p:nvPr>
            <p:ph type="body" idx="1"/>
          </p:nvPr>
        </p:nvSpPr>
        <p:spPr>
          <a:xfrm>
            <a:off x="1140943" y="809443"/>
            <a:ext cx="3944013" cy="989621"/>
          </a:xfrm>
        </p:spPr>
        <p:txBody>
          <a:bodyPr/>
          <a:lstStyle/>
          <a:p>
            <a:pPr marL="114300" indent="0">
              <a:lnSpc>
                <a:spcPct val="150000"/>
              </a:lnSpc>
              <a:buNone/>
            </a:pPr>
            <a:r>
              <a:rPr lang="en-US" sz="1400" b="1"/>
              <a:t>Smart Conflict Handling: Automated Sectioning</a:t>
            </a:r>
            <a:r>
              <a:rPr lang="en-US" sz="1400"/>
              <a:t> </a:t>
            </a:r>
          </a:p>
          <a:p>
            <a:pPr marL="114300" indent="0">
              <a:lnSpc>
                <a:spcPct val="150000"/>
              </a:lnSpc>
              <a:buNone/>
            </a:pPr>
            <a:r>
              <a:rPr lang="en-US" sz="1400"/>
              <a:t>e.g. CSCI3100A, CSCI3100B</a:t>
            </a:r>
          </a:p>
          <a:p>
            <a:pPr marL="114300" indent="0">
              <a:lnSpc>
                <a:spcPct val="150000"/>
              </a:lnSpc>
              <a:buNone/>
            </a:pPr>
            <a:r>
              <a:rPr lang="en-US" sz="1400"/>
              <a:t>e.g. TUT-1, TUT-2</a:t>
            </a:r>
          </a:p>
        </p:txBody>
      </p:sp>
      <p:sp>
        <p:nvSpPr>
          <p:cNvPr id="2" name="Google Shape;275;p20">
            <a:extLst>
              <a:ext uri="{FF2B5EF4-FFF2-40B4-BE49-F238E27FC236}">
                <a16:creationId xmlns:a16="http://schemas.microsoft.com/office/drawing/2014/main" id="{1B06E2B7-0AC8-6D02-7A74-F4F2C3BF986F}"/>
              </a:ext>
            </a:extLst>
          </p:cNvPr>
          <p:cNvSpPr txBox="1">
            <a:spLocks/>
          </p:cNvSpPr>
          <p:nvPr/>
        </p:nvSpPr>
        <p:spPr>
          <a:xfrm>
            <a:off x="360358" y="312814"/>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1pPr>
            <a:lvl2pPr marR="0" lvl="1"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2pPr>
            <a:lvl3pPr marR="0" lvl="2"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3pPr>
            <a:lvl4pPr marR="0" lvl="3"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4pPr>
            <a:lvl5pPr marR="0" lvl="4"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5pPr>
            <a:lvl6pPr marR="0" lvl="5"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6pPr>
            <a:lvl7pPr marR="0" lvl="6"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7pPr>
            <a:lvl8pPr marR="0" lvl="7"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8pPr>
            <a:lvl9pPr marR="0" lvl="8"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9pPr>
          </a:lstStyle>
          <a:p>
            <a:r>
              <a:rPr lang="en-US"/>
              <a:t>Intelligent Data Ingestion &amp; Sanitization</a:t>
            </a:r>
          </a:p>
        </p:txBody>
      </p:sp>
      <p:pic>
        <p:nvPicPr>
          <p:cNvPr id="7" name="Picture 6">
            <a:extLst>
              <a:ext uri="{FF2B5EF4-FFF2-40B4-BE49-F238E27FC236}">
                <a16:creationId xmlns:a16="http://schemas.microsoft.com/office/drawing/2014/main" id="{5DE984B2-00A2-8401-B133-F3B37AFEE516}"/>
              </a:ext>
            </a:extLst>
          </p:cNvPr>
          <p:cNvPicPr>
            <a:picLocks noChangeAspect="1"/>
          </p:cNvPicPr>
          <p:nvPr/>
        </p:nvPicPr>
        <p:blipFill>
          <a:blip r:embed="rId3"/>
          <a:srcRect t="29093" r="19106" b="18224"/>
          <a:stretch>
            <a:fillRect/>
          </a:stretch>
        </p:blipFill>
        <p:spPr>
          <a:xfrm>
            <a:off x="534199" y="2000275"/>
            <a:ext cx="7451561" cy="2206727"/>
          </a:xfrm>
          <a:prstGeom prst="rect">
            <a:avLst/>
          </a:prstGeom>
        </p:spPr>
      </p:pic>
    </p:spTree>
    <p:extLst>
      <p:ext uri="{BB962C8B-B14F-4D97-AF65-F5344CB8AC3E}">
        <p14:creationId xmlns:p14="http://schemas.microsoft.com/office/powerpoint/2010/main" val="426707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6943E16C-E16D-F614-441A-7CFDC4E18F04}"/>
            </a:ext>
          </a:extLst>
        </p:cNvPr>
        <p:cNvGrpSpPr/>
        <p:nvPr/>
      </p:nvGrpSpPr>
      <p:grpSpPr>
        <a:xfrm>
          <a:off x="0" y="0"/>
          <a:ext cx="0" cy="0"/>
          <a:chOff x="0" y="0"/>
          <a:chExt cx="0" cy="0"/>
        </a:xfrm>
      </p:grpSpPr>
      <p:sp>
        <p:nvSpPr>
          <p:cNvPr id="279" name="Google Shape;279;p20">
            <a:extLst>
              <a:ext uri="{FF2B5EF4-FFF2-40B4-BE49-F238E27FC236}">
                <a16:creationId xmlns:a16="http://schemas.microsoft.com/office/drawing/2014/main" id="{8A0F512C-116E-BCB9-D5BB-2947C6563067}"/>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3" name="Text Placeholder 2">
            <a:extLst>
              <a:ext uri="{FF2B5EF4-FFF2-40B4-BE49-F238E27FC236}">
                <a16:creationId xmlns:a16="http://schemas.microsoft.com/office/drawing/2014/main" id="{D4C6725D-FC33-6914-A987-6D576C8DD05E}"/>
              </a:ext>
            </a:extLst>
          </p:cNvPr>
          <p:cNvSpPr>
            <a:spLocks noGrp="1"/>
          </p:cNvSpPr>
          <p:nvPr>
            <p:ph type="body" idx="1"/>
          </p:nvPr>
        </p:nvSpPr>
        <p:spPr>
          <a:xfrm>
            <a:off x="1140943" y="809443"/>
            <a:ext cx="3944013" cy="989621"/>
          </a:xfrm>
        </p:spPr>
        <p:txBody>
          <a:bodyPr/>
          <a:lstStyle/>
          <a:p>
            <a:pPr marL="114300" indent="0">
              <a:lnSpc>
                <a:spcPct val="150000"/>
              </a:lnSpc>
              <a:buNone/>
            </a:pPr>
            <a:r>
              <a:rPr lang="en-US" sz="1400" b="1"/>
              <a:t>Smart Conflict Handling: Automated Sectioning</a:t>
            </a:r>
            <a:r>
              <a:rPr lang="en-US" sz="1400"/>
              <a:t> </a:t>
            </a:r>
          </a:p>
          <a:p>
            <a:pPr marL="114300" indent="0">
              <a:lnSpc>
                <a:spcPct val="150000"/>
              </a:lnSpc>
              <a:buNone/>
            </a:pPr>
            <a:r>
              <a:rPr lang="en-US" sz="1400"/>
              <a:t>e.g. CSCI3100A, CSCI3100B</a:t>
            </a:r>
          </a:p>
          <a:p>
            <a:pPr marL="114300" indent="0">
              <a:lnSpc>
                <a:spcPct val="150000"/>
              </a:lnSpc>
              <a:buNone/>
            </a:pPr>
            <a:r>
              <a:rPr lang="en-US" sz="1400"/>
              <a:t>e.g. TUT-1, TUT-2</a:t>
            </a:r>
          </a:p>
        </p:txBody>
      </p:sp>
      <p:sp>
        <p:nvSpPr>
          <p:cNvPr id="2" name="Google Shape;275;p20">
            <a:extLst>
              <a:ext uri="{FF2B5EF4-FFF2-40B4-BE49-F238E27FC236}">
                <a16:creationId xmlns:a16="http://schemas.microsoft.com/office/drawing/2014/main" id="{83967318-6900-783C-59AB-D41F5C4D995C}"/>
              </a:ext>
            </a:extLst>
          </p:cNvPr>
          <p:cNvSpPr txBox="1">
            <a:spLocks/>
          </p:cNvSpPr>
          <p:nvPr/>
        </p:nvSpPr>
        <p:spPr>
          <a:xfrm>
            <a:off x="360358" y="312814"/>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1pPr>
            <a:lvl2pPr marR="0" lvl="1"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2pPr>
            <a:lvl3pPr marR="0" lvl="2"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3pPr>
            <a:lvl4pPr marR="0" lvl="3"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4pPr>
            <a:lvl5pPr marR="0" lvl="4"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5pPr>
            <a:lvl6pPr marR="0" lvl="5"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6pPr>
            <a:lvl7pPr marR="0" lvl="6"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7pPr>
            <a:lvl8pPr marR="0" lvl="7"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8pPr>
            <a:lvl9pPr marR="0" lvl="8"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9pPr>
          </a:lstStyle>
          <a:p>
            <a:r>
              <a:rPr lang="en-US"/>
              <a:t>Intelligent Data Ingestion &amp; Sanitization</a:t>
            </a:r>
          </a:p>
        </p:txBody>
      </p:sp>
      <p:pic>
        <p:nvPicPr>
          <p:cNvPr id="5" name="Picture 4">
            <a:extLst>
              <a:ext uri="{FF2B5EF4-FFF2-40B4-BE49-F238E27FC236}">
                <a16:creationId xmlns:a16="http://schemas.microsoft.com/office/drawing/2014/main" id="{9B7E6248-BAFC-56F4-0C98-1A4EDD5E8C76}"/>
              </a:ext>
            </a:extLst>
          </p:cNvPr>
          <p:cNvPicPr>
            <a:picLocks noChangeAspect="1"/>
          </p:cNvPicPr>
          <p:nvPr/>
        </p:nvPicPr>
        <p:blipFill>
          <a:blip r:embed="rId3"/>
          <a:stretch>
            <a:fillRect/>
          </a:stretch>
        </p:blipFill>
        <p:spPr>
          <a:xfrm>
            <a:off x="3417559" y="1196318"/>
            <a:ext cx="4585498" cy="3708710"/>
          </a:xfrm>
          <a:prstGeom prst="rect">
            <a:avLst/>
          </a:prstGeom>
        </p:spPr>
      </p:pic>
      <p:grpSp>
        <p:nvGrpSpPr>
          <p:cNvPr id="11" name="Group 10">
            <a:extLst>
              <a:ext uri="{FF2B5EF4-FFF2-40B4-BE49-F238E27FC236}">
                <a16:creationId xmlns:a16="http://schemas.microsoft.com/office/drawing/2014/main" id="{405B0395-486B-A46C-0DF3-175754FC901E}"/>
              </a:ext>
            </a:extLst>
          </p:cNvPr>
          <p:cNvGrpSpPr/>
          <p:nvPr/>
        </p:nvGrpSpPr>
        <p:grpSpPr>
          <a:xfrm>
            <a:off x="1294942" y="1823635"/>
            <a:ext cx="6554115" cy="2724530"/>
            <a:chOff x="1294942" y="1823635"/>
            <a:chExt cx="6554115" cy="2724530"/>
          </a:xfrm>
        </p:grpSpPr>
        <p:pic>
          <p:nvPicPr>
            <p:cNvPr id="8" name="Picture 7">
              <a:extLst>
                <a:ext uri="{FF2B5EF4-FFF2-40B4-BE49-F238E27FC236}">
                  <a16:creationId xmlns:a16="http://schemas.microsoft.com/office/drawing/2014/main" id="{4677F5D8-A0D4-091C-1C62-59E70BF10FEE}"/>
                </a:ext>
              </a:extLst>
            </p:cNvPr>
            <p:cNvPicPr>
              <a:picLocks noChangeAspect="1"/>
            </p:cNvPicPr>
            <p:nvPr/>
          </p:nvPicPr>
          <p:blipFill>
            <a:blip r:embed="rId4"/>
            <a:stretch>
              <a:fillRect/>
            </a:stretch>
          </p:blipFill>
          <p:spPr>
            <a:xfrm>
              <a:off x="1294942" y="1823635"/>
              <a:ext cx="6554115" cy="2724530"/>
            </a:xfrm>
            <a:prstGeom prst="rect">
              <a:avLst/>
            </a:prstGeom>
          </p:spPr>
        </p:pic>
        <p:sp>
          <p:nvSpPr>
            <p:cNvPr id="9" name="Rectangle: Rounded Corners 8">
              <a:extLst>
                <a:ext uri="{FF2B5EF4-FFF2-40B4-BE49-F238E27FC236}">
                  <a16:creationId xmlns:a16="http://schemas.microsoft.com/office/drawing/2014/main" id="{C9F3B47F-CC0C-F667-AF1A-97CFF4CE6637}"/>
                </a:ext>
              </a:extLst>
            </p:cNvPr>
            <p:cNvSpPr/>
            <p:nvPr/>
          </p:nvSpPr>
          <p:spPr>
            <a:xfrm>
              <a:off x="3724558" y="2795239"/>
              <a:ext cx="1776710" cy="304800"/>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B0F07A1-DABF-CBDB-3DC2-A4A900DC747A}"/>
                </a:ext>
              </a:extLst>
            </p:cNvPr>
            <p:cNvSpPr/>
            <p:nvPr/>
          </p:nvSpPr>
          <p:spPr>
            <a:xfrm>
              <a:off x="1520333" y="3263590"/>
              <a:ext cx="895765" cy="304800"/>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B5B0FA7-5174-D6D5-FCAA-0A82D7E6859B}"/>
              </a:ext>
            </a:extLst>
          </p:cNvPr>
          <p:cNvGrpSpPr/>
          <p:nvPr/>
        </p:nvGrpSpPr>
        <p:grpSpPr>
          <a:xfrm>
            <a:off x="74033" y="1793898"/>
            <a:ext cx="8862116" cy="3072993"/>
            <a:chOff x="74033" y="1793898"/>
            <a:chExt cx="8862116" cy="3072993"/>
          </a:xfrm>
        </p:grpSpPr>
        <p:pic>
          <p:nvPicPr>
            <p:cNvPr id="13" name="Picture 12">
              <a:extLst>
                <a:ext uri="{FF2B5EF4-FFF2-40B4-BE49-F238E27FC236}">
                  <a16:creationId xmlns:a16="http://schemas.microsoft.com/office/drawing/2014/main" id="{02468D5C-1B55-3F9C-F33C-098207B3BCC9}"/>
                </a:ext>
              </a:extLst>
            </p:cNvPr>
            <p:cNvPicPr>
              <a:picLocks noChangeAspect="1"/>
            </p:cNvPicPr>
            <p:nvPr/>
          </p:nvPicPr>
          <p:blipFill>
            <a:blip r:embed="rId5"/>
            <a:stretch>
              <a:fillRect/>
            </a:stretch>
          </p:blipFill>
          <p:spPr>
            <a:xfrm>
              <a:off x="74033" y="1793898"/>
              <a:ext cx="8862116" cy="3072993"/>
            </a:xfrm>
            <a:prstGeom prst="rect">
              <a:avLst/>
            </a:prstGeom>
          </p:spPr>
        </p:pic>
        <p:sp>
          <p:nvSpPr>
            <p:cNvPr id="14" name="Rectangle 13">
              <a:extLst>
                <a:ext uri="{FF2B5EF4-FFF2-40B4-BE49-F238E27FC236}">
                  <a16:creationId xmlns:a16="http://schemas.microsoft.com/office/drawing/2014/main" id="{50CBCAFB-0E1E-B048-6F34-AE82BFBD32D8}"/>
                </a:ext>
              </a:extLst>
            </p:cNvPr>
            <p:cNvSpPr/>
            <p:nvPr/>
          </p:nvSpPr>
          <p:spPr>
            <a:xfrm>
              <a:off x="4371278" y="2571750"/>
              <a:ext cx="386576" cy="11941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03A02D-E7BC-D2BC-426D-16D85EC4E343}"/>
                </a:ext>
              </a:extLst>
            </p:cNvPr>
            <p:cNvSpPr/>
            <p:nvPr/>
          </p:nvSpPr>
          <p:spPr>
            <a:xfrm>
              <a:off x="7490144" y="1891525"/>
              <a:ext cx="386576" cy="11941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A21FAFA-E668-F75A-6681-32FDFCFDFF72}"/>
              </a:ext>
            </a:extLst>
          </p:cNvPr>
          <p:cNvSpPr/>
          <p:nvPr/>
        </p:nvSpPr>
        <p:spPr>
          <a:xfrm>
            <a:off x="7856491" y="2543140"/>
            <a:ext cx="179822" cy="11941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AC3FB0-DE46-9298-7B0B-BC1A5C808850}"/>
              </a:ext>
            </a:extLst>
          </p:cNvPr>
          <p:cNvSpPr/>
          <p:nvPr/>
        </p:nvSpPr>
        <p:spPr>
          <a:xfrm>
            <a:off x="7869286" y="3107473"/>
            <a:ext cx="179822" cy="11941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19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
              <a:t>Automated Scheduling Engine</a:t>
            </a:r>
            <a:endParaRPr/>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379" name="Google Shape;379;p28"/>
          <p:cNvSpPr txBox="1"/>
          <p:nvPr/>
        </p:nvSpPr>
        <p:spPr>
          <a:xfrm>
            <a:off x="250386" y="2042940"/>
            <a:ext cx="8643227" cy="2978640"/>
          </a:xfrm>
          <a:prstGeom prst="rect">
            <a:avLst/>
          </a:prstGeom>
          <a:noFill/>
          <a:ln>
            <a:noFill/>
          </a:ln>
        </p:spPr>
        <p:txBody>
          <a:bodyPr spcFirstLastPara="1" wrap="square" lIns="91425" tIns="91425" rIns="91425" bIns="91425" anchor="t" anchorCtr="0">
            <a:noAutofit/>
          </a:bodyPr>
          <a:lstStyle/>
          <a:p>
            <a:pPr marL="114300">
              <a:lnSpc>
                <a:spcPct val="150000"/>
              </a:lnSpc>
              <a:buClr>
                <a:schemeClr val="accent4"/>
              </a:buClr>
              <a:buSzPts val="1800"/>
            </a:pPr>
            <a:r>
              <a:rPr lang="en-US">
                <a:solidFill>
                  <a:schemeClr val="dk1"/>
                </a:solidFill>
                <a:latin typeface="Inria Sans"/>
                <a:ea typeface="Inria Sans"/>
                <a:cs typeface="Inria Sans"/>
                <a:sym typeface="Inria Sans"/>
              </a:rPr>
              <a:t>Algorithm Strategy: Constructive Heuristic Search</a:t>
            </a:r>
          </a:p>
          <a:p>
            <a:pPr marL="114300">
              <a:lnSpc>
                <a:spcPct val="150000"/>
              </a:lnSpc>
              <a:buClr>
                <a:schemeClr val="accent4"/>
              </a:buClr>
              <a:buSzPts val="1800"/>
            </a:pPr>
            <a:r>
              <a:rPr lang="en-US">
                <a:solidFill>
                  <a:schemeClr val="dk1"/>
                </a:solidFill>
                <a:latin typeface="Inria Sans"/>
                <a:ea typeface="Inria Sans"/>
                <a:cs typeface="Inria Sans"/>
                <a:sym typeface="Inria Sans"/>
              </a:rPr>
              <a:t>Greedy strategy with look-ahead scoring to generate valid schedules</a:t>
            </a:r>
          </a:p>
          <a:p>
            <a:pPr marL="457200" indent="-342900">
              <a:lnSpc>
                <a:spcPct val="150000"/>
              </a:lnSpc>
              <a:buClr>
                <a:schemeClr val="accent4"/>
              </a:buClr>
              <a:buSzPts val="1800"/>
              <a:buFont typeface="+mj-lt"/>
              <a:buAutoNum type="arabicPeriod"/>
            </a:pPr>
            <a:r>
              <a:rPr lang="en-US">
                <a:solidFill>
                  <a:schemeClr val="dk1"/>
                </a:solidFill>
                <a:latin typeface="Inria Sans"/>
                <a:ea typeface="Inria Sans"/>
                <a:cs typeface="Inria Sans"/>
                <a:sym typeface="Inria Sans"/>
              </a:rPr>
              <a:t>Priority Queueing ("Hardest First")</a:t>
            </a:r>
          </a:p>
          <a:p>
            <a:pPr marL="457200" indent="-342900">
              <a:lnSpc>
                <a:spcPct val="150000"/>
              </a:lnSpc>
              <a:buClr>
                <a:schemeClr val="accent4"/>
              </a:buClr>
              <a:buSzPts val="1800"/>
              <a:buFont typeface="+mj-lt"/>
              <a:buAutoNum type="arabicPeriod"/>
            </a:pPr>
            <a:r>
              <a:rPr lang="en-US">
                <a:solidFill>
                  <a:schemeClr val="dk1"/>
                </a:solidFill>
                <a:latin typeface="Inria Sans"/>
                <a:ea typeface="Inria Sans"/>
                <a:cs typeface="Inria Sans"/>
                <a:sym typeface="Inria Sans"/>
              </a:rPr>
              <a:t>Multi-Dimensional Constraint Checking</a:t>
            </a:r>
          </a:p>
          <a:p>
            <a:pPr marL="457200" indent="-342900">
              <a:lnSpc>
                <a:spcPct val="150000"/>
              </a:lnSpc>
              <a:buClr>
                <a:schemeClr val="accent4"/>
              </a:buClr>
              <a:buSzPts val="1800"/>
              <a:buFont typeface="+mj-lt"/>
              <a:buAutoNum type="arabicPeriod"/>
            </a:pPr>
            <a:r>
              <a:rPr lang="en-US">
                <a:solidFill>
                  <a:schemeClr val="dk1"/>
                </a:solidFill>
                <a:latin typeface="Inria Sans"/>
                <a:ea typeface="Inria Sans"/>
                <a:cs typeface="Inria Sans"/>
                <a:sym typeface="Inria Sans"/>
              </a:rPr>
              <a:t>Optimization (Soft Constraints)</a:t>
            </a:r>
          </a:p>
        </p:txBody>
      </p:sp>
      <p:sp>
        <p:nvSpPr>
          <p:cNvPr id="381" name="Google Shape;381;p28"/>
          <p:cNvSpPr/>
          <p:nvPr/>
        </p:nvSpPr>
        <p:spPr>
          <a:xfrm>
            <a:off x="0" y="1373940"/>
            <a:ext cx="172974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Saira Semi Condensed"/>
                <a:ea typeface="Saira Semi Condensed"/>
                <a:cs typeface="Saira Semi Condensed"/>
                <a:sym typeface="Saira Semi Condensed"/>
              </a:rPr>
              <a:t>Input Queue</a:t>
            </a:r>
            <a:endParaRPr>
              <a:solidFill>
                <a:schemeClr val="lt1"/>
              </a:solidFill>
              <a:latin typeface="Saira Semi Condensed"/>
              <a:ea typeface="Saira Semi Condensed"/>
              <a:cs typeface="Saira Semi Condensed"/>
              <a:sym typeface="Saira Semi Condensed"/>
            </a:endParaRPr>
          </a:p>
        </p:txBody>
      </p:sp>
      <p:sp>
        <p:nvSpPr>
          <p:cNvPr id="384" name="Google Shape;384;p28"/>
          <p:cNvSpPr/>
          <p:nvPr/>
        </p:nvSpPr>
        <p:spPr>
          <a:xfrm>
            <a:off x="3247562" y="1373940"/>
            <a:ext cx="1979758" cy="669000"/>
          </a:xfrm>
          <a:prstGeom prst="chevron">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Constraint Checking</a:t>
            </a:r>
            <a:endParaRPr>
              <a:solidFill>
                <a:schemeClr val="lt1"/>
              </a:solidFill>
              <a:latin typeface="Saira Semi Condensed"/>
              <a:ea typeface="Saira Semi Condensed"/>
              <a:cs typeface="Saira Semi Condensed"/>
              <a:sym typeface="Saira Semi Condensed"/>
            </a:endParaRPr>
          </a:p>
        </p:txBody>
      </p:sp>
      <p:sp>
        <p:nvSpPr>
          <p:cNvPr id="3" name="Google Shape;378;p28"/>
          <p:cNvSpPr/>
          <p:nvPr/>
        </p:nvSpPr>
        <p:spPr>
          <a:xfrm>
            <a:off x="5052060" y="1373940"/>
            <a:ext cx="2194560" cy="669000"/>
          </a:xfrm>
          <a:prstGeom prst="chevron">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Constraints Check</a:t>
            </a:r>
            <a:endParaRPr>
              <a:solidFill>
                <a:schemeClr val="lt1"/>
              </a:solidFill>
              <a:latin typeface="Saira Semi Condensed"/>
              <a:ea typeface="Saira Semi Condensed"/>
              <a:cs typeface="Saira Semi Condensed"/>
              <a:sym typeface="Saira Semi Condensed"/>
            </a:endParaRPr>
          </a:p>
        </p:txBody>
      </p:sp>
      <p:sp>
        <p:nvSpPr>
          <p:cNvPr id="4" name="Google Shape;378;p28">
            <a:extLst>
              <a:ext uri="{FF2B5EF4-FFF2-40B4-BE49-F238E27FC236}">
                <a16:creationId xmlns:a16="http://schemas.microsoft.com/office/drawing/2014/main" id="{D7DEC3AC-154B-3465-302E-F3E723D921D5}"/>
              </a:ext>
            </a:extLst>
          </p:cNvPr>
          <p:cNvSpPr/>
          <p:nvPr/>
        </p:nvSpPr>
        <p:spPr>
          <a:xfrm>
            <a:off x="7048500" y="1373940"/>
            <a:ext cx="2095500" cy="669000"/>
          </a:xfrm>
          <a:prstGeom prst="chevron">
            <a:avLst>
              <a:gd name="adj" fmla="val 5000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Scoring &amp; Optimization</a:t>
            </a:r>
            <a:endParaRPr>
              <a:solidFill>
                <a:schemeClr val="lt1"/>
              </a:solidFill>
              <a:latin typeface="Saira Semi Condensed"/>
              <a:ea typeface="Saira Semi Condensed"/>
              <a:cs typeface="Saira Semi Condensed"/>
              <a:sym typeface="Saira Semi Condensed"/>
            </a:endParaRPr>
          </a:p>
        </p:txBody>
      </p:sp>
      <p:sp>
        <p:nvSpPr>
          <p:cNvPr id="5" name="Google Shape;384;p28">
            <a:extLst>
              <a:ext uri="{FF2B5EF4-FFF2-40B4-BE49-F238E27FC236}">
                <a16:creationId xmlns:a16="http://schemas.microsoft.com/office/drawing/2014/main" id="{3F5FE509-A9A0-A5AC-3DB1-4CD9FC7F8FF1}"/>
              </a:ext>
            </a:extLst>
          </p:cNvPr>
          <p:cNvSpPr/>
          <p:nvPr/>
        </p:nvSpPr>
        <p:spPr>
          <a:xfrm>
            <a:off x="1517822" y="1373940"/>
            <a:ext cx="1888318" cy="669000"/>
          </a:xfrm>
          <a:prstGeom prst="chevron">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Saira Semi Condensed"/>
                <a:ea typeface="Saira Semi Condensed"/>
                <a:cs typeface="Saira Semi Condensed"/>
                <a:sym typeface="Saira Semi Condensed"/>
              </a:rPr>
              <a:t>Priority Sorting</a:t>
            </a:r>
            <a:endParaRPr>
              <a:solidFill>
                <a:schemeClr val="lt1"/>
              </a:solidFill>
              <a:latin typeface="Saira Semi Condensed"/>
              <a:ea typeface="Saira Semi Condensed"/>
              <a:cs typeface="Saira Semi Condensed"/>
              <a:sym typeface="Saira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43A4DF77-CAA9-5B67-174E-35CAC6346C24}"/>
            </a:ext>
          </a:extLst>
        </p:cNvPr>
        <p:cNvGrpSpPr/>
        <p:nvPr/>
      </p:nvGrpSpPr>
      <p:grpSpPr>
        <a:xfrm>
          <a:off x="0" y="0"/>
          <a:ext cx="0" cy="0"/>
          <a:chOff x="0" y="0"/>
          <a:chExt cx="0" cy="0"/>
        </a:xfrm>
      </p:grpSpPr>
      <p:sp>
        <p:nvSpPr>
          <p:cNvPr id="375" name="Google Shape;375;p28">
            <a:extLst>
              <a:ext uri="{FF2B5EF4-FFF2-40B4-BE49-F238E27FC236}">
                <a16:creationId xmlns:a16="http://schemas.microsoft.com/office/drawing/2014/main" id="{34A7A4BB-CBA5-22C9-E254-B0755B4923C3}"/>
              </a:ext>
            </a:extLst>
          </p:cNvPr>
          <p:cNvSpPr txBox="1">
            <a:spLocks noGrp="1"/>
          </p:cNvSpPr>
          <p:nvPr>
            <p:ph type="title"/>
          </p:nvPr>
        </p:nvSpPr>
        <p:spPr>
          <a:xfrm>
            <a:off x="341025" y="192710"/>
            <a:ext cx="6728400" cy="351300"/>
          </a:xfrm>
          <a:prstGeom prst="rect">
            <a:avLst/>
          </a:prstGeom>
        </p:spPr>
        <p:txBody>
          <a:bodyPr spcFirstLastPara="1" wrap="square" lIns="0" tIns="0" rIns="0" bIns="0" anchor="ctr" anchorCtr="0">
            <a:noAutofit/>
          </a:bodyPr>
          <a:lstStyle/>
          <a:p>
            <a:pPr lvl="0"/>
            <a:r>
              <a:rPr lang="en"/>
              <a:t>Automated Scheduling Engine</a:t>
            </a:r>
            <a:endParaRPr/>
          </a:p>
        </p:txBody>
      </p:sp>
      <p:sp>
        <p:nvSpPr>
          <p:cNvPr id="376" name="Google Shape;376;p28">
            <a:extLst>
              <a:ext uri="{FF2B5EF4-FFF2-40B4-BE49-F238E27FC236}">
                <a16:creationId xmlns:a16="http://schemas.microsoft.com/office/drawing/2014/main" id="{132C780C-9BD7-1145-D393-91FACCCE310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2" name="Picture 1">
            <a:extLst>
              <a:ext uri="{FF2B5EF4-FFF2-40B4-BE49-F238E27FC236}">
                <a16:creationId xmlns:a16="http://schemas.microsoft.com/office/drawing/2014/main" id="{1E7CD636-5DBB-BEB0-EDB1-2A702DDC11AD}"/>
              </a:ext>
            </a:extLst>
          </p:cNvPr>
          <p:cNvPicPr>
            <a:picLocks noChangeAspect="1"/>
          </p:cNvPicPr>
          <p:nvPr/>
        </p:nvPicPr>
        <p:blipFill>
          <a:blip r:embed="rId3"/>
          <a:stretch>
            <a:fillRect/>
          </a:stretch>
        </p:blipFill>
        <p:spPr>
          <a:xfrm>
            <a:off x="1934990" y="632765"/>
            <a:ext cx="6608956" cy="2602688"/>
          </a:xfrm>
          <a:prstGeom prst="rect">
            <a:avLst/>
          </a:prstGeom>
        </p:spPr>
      </p:pic>
      <p:pic>
        <p:nvPicPr>
          <p:cNvPr id="6" name="Picture 5">
            <a:extLst>
              <a:ext uri="{FF2B5EF4-FFF2-40B4-BE49-F238E27FC236}">
                <a16:creationId xmlns:a16="http://schemas.microsoft.com/office/drawing/2014/main" id="{0DB863B3-AA0E-ECEE-8BCE-18AC44A7D9C5}"/>
              </a:ext>
            </a:extLst>
          </p:cNvPr>
          <p:cNvPicPr>
            <a:picLocks noChangeAspect="1"/>
          </p:cNvPicPr>
          <p:nvPr/>
        </p:nvPicPr>
        <p:blipFill>
          <a:blip r:embed="rId4"/>
          <a:stretch>
            <a:fillRect/>
          </a:stretch>
        </p:blipFill>
        <p:spPr>
          <a:xfrm>
            <a:off x="0" y="2571750"/>
            <a:ext cx="7069425" cy="2571718"/>
          </a:xfrm>
          <a:prstGeom prst="rect">
            <a:avLst/>
          </a:prstGeom>
        </p:spPr>
      </p:pic>
      <p:sp>
        <p:nvSpPr>
          <p:cNvPr id="7" name="Arrow: Bent 6">
            <a:extLst>
              <a:ext uri="{FF2B5EF4-FFF2-40B4-BE49-F238E27FC236}">
                <a16:creationId xmlns:a16="http://schemas.microsoft.com/office/drawing/2014/main" id="{58B5C35F-A0E2-2762-65A4-6C3EF1A5E933}"/>
              </a:ext>
            </a:extLst>
          </p:cNvPr>
          <p:cNvSpPr/>
          <p:nvPr/>
        </p:nvSpPr>
        <p:spPr>
          <a:xfrm rot="5400000" flipV="1">
            <a:off x="1196898" y="1862375"/>
            <a:ext cx="498087" cy="612731"/>
          </a:xfrm>
          <a:prstGeom prst="bentArrow">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07028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17"/>
          <p:cNvSpPr txBox="1">
            <a:spLocks noGrp="1"/>
          </p:cNvSpPr>
          <p:nvPr>
            <p:ph type="body" idx="1"/>
          </p:nvPr>
        </p:nvSpPr>
        <p:spPr>
          <a:xfrm>
            <a:off x="1056710" y="833453"/>
            <a:ext cx="7934765" cy="3436261"/>
          </a:xfrm>
          <a:prstGeom prst="rect">
            <a:avLst/>
          </a:prstGeom>
        </p:spPr>
        <p:txBody>
          <a:bodyPr spcFirstLastPara="1" wrap="square" lIns="0" tIns="0" rIns="0" bIns="0" anchor="t" anchorCtr="0">
            <a:noAutofit/>
          </a:bodyPr>
          <a:lstStyle/>
          <a:p>
            <a:pPr marL="114300" lvl="0" indent="0" algn="l" rtl="0">
              <a:lnSpc>
                <a:spcPct val="150000"/>
              </a:lnSpc>
              <a:spcBef>
                <a:spcPts val="0"/>
              </a:spcBef>
              <a:spcAft>
                <a:spcPts val="0"/>
              </a:spcAft>
              <a:buSzPts val="1800"/>
              <a:buNone/>
            </a:pPr>
            <a:r>
              <a:rPr lang="en-US" sz="1400" b="1"/>
              <a:t>Collision Detection</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3" name="Untitled video">
            <a:hlinkClick r:id="" action="ppaction://media"/>
            <a:extLst>
              <a:ext uri="{FF2B5EF4-FFF2-40B4-BE49-F238E27FC236}">
                <a16:creationId xmlns:a16="http://schemas.microsoft.com/office/drawing/2014/main" id="{975DDCA8-B065-35A0-B64A-6CA2C40EB4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470" y="1244976"/>
            <a:ext cx="6733398" cy="3787537"/>
          </a:xfrm>
          <a:prstGeom prst="rect">
            <a:avLst/>
          </a:prstGeom>
        </p:spPr>
      </p:pic>
      <p:sp>
        <p:nvSpPr>
          <p:cNvPr id="2" name="Google Shape;241;p17">
            <a:extLst>
              <a:ext uri="{FF2B5EF4-FFF2-40B4-BE49-F238E27FC236}">
                <a16:creationId xmlns:a16="http://schemas.microsoft.com/office/drawing/2014/main" id="{41543B9C-3D08-4C9F-AD89-C6F8D30B442F}"/>
              </a:ext>
            </a:extLst>
          </p:cNvPr>
          <p:cNvSpPr txBox="1">
            <a:spLocks/>
          </p:cNvSpPr>
          <p:nvPr/>
        </p:nvSpPr>
        <p:spPr>
          <a:xfrm>
            <a:off x="341336" y="290171"/>
            <a:ext cx="690745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1pPr>
            <a:lvl2pPr marR="0" lvl="1"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2pPr>
            <a:lvl3pPr marR="0" lvl="2"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3pPr>
            <a:lvl4pPr marR="0" lvl="3"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4pPr>
            <a:lvl5pPr marR="0" lvl="4"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5pPr>
            <a:lvl6pPr marR="0" lvl="5"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6pPr>
            <a:lvl7pPr marR="0" lvl="6"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7pPr>
            <a:lvl8pPr marR="0" lvl="7"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8pPr>
            <a:lvl9pPr marR="0" lvl="8"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9pPr>
          </a:lstStyle>
          <a:p>
            <a:r>
              <a:rPr lang="en-US"/>
              <a:t>Interactive Workspace &amp; Real-Time Logic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771332" y="227127"/>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The Problem: Scheduling Dilemma</a:t>
            </a:r>
          </a:p>
        </p:txBody>
      </p:sp>
      <p:sp>
        <p:nvSpPr>
          <p:cNvPr id="213" name="Google Shape;213;p13"/>
          <p:cNvSpPr txBox="1">
            <a:spLocks noGrp="1"/>
          </p:cNvSpPr>
          <p:nvPr>
            <p:ph type="body" idx="1"/>
          </p:nvPr>
        </p:nvSpPr>
        <p:spPr>
          <a:xfrm>
            <a:off x="61135" y="1381609"/>
            <a:ext cx="2284180" cy="801782"/>
          </a:xfrm>
          <a:prstGeom prst="rect">
            <a:avLst/>
          </a:prstGeom>
        </p:spPr>
        <p:txBody>
          <a:bodyPr spcFirstLastPara="1" wrap="square" lIns="0" tIns="0" rIns="0" bIns="0" anchor="t" anchorCtr="0">
            <a:noAutofit/>
          </a:bodyPr>
          <a:lstStyle/>
          <a:p>
            <a:pPr marL="101600" indent="0">
              <a:spcBef>
                <a:spcPts val="600"/>
              </a:spcBef>
              <a:buNone/>
              <a:defRPr sz="1100">
                <a:solidFill>
                  <a:srgbClr val="9CA3AF"/>
                </a:solidFill>
              </a:defRPr>
            </a:pPr>
            <a:r>
              <a:rPr lang="en-US" sz="1400" b="1">
                <a:solidFill>
                  <a:schemeClr val="tx1"/>
                </a:solidFill>
              </a:rPr>
              <a:t>Administrative Bottleneck</a:t>
            </a:r>
          </a:p>
          <a:p>
            <a:pPr marL="101600" indent="0">
              <a:spcBef>
                <a:spcPts val="600"/>
              </a:spcBef>
              <a:buNone/>
              <a:defRPr sz="1100">
                <a:solidFill>
                  <a:srgbClr val="9CA3AF"/>
                </a:solidFill>
              </a:defRPr>
            </a:pPr>
            <a:r>
              <a:rPr lang="en-US" sz="1400" b="1">
                <a:solidFill>
                  <a:schemeClr val="tx1"/>
                </a:solidFill>
              </a:rPr>
              <a:t>Data Integrity Risks</a:t>
            </a:r>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9" name="Google Shape;1016;p47">
            <a:extLst>
              <a:ext uri="{FF2B5EF4-FFF2-40B4-BE49-F238E27FC236}">
                <a16:creationId xmlns:a16="http://schemas.microsoft.com/office/drawing/2014/main" id="{932714B6-92A9-72EB-C97E-59E1B05EDD87}"/>
              </a:ext>
            </a:extLst>
          </p:cNvPr>
          <p:cNvSpPr/>
          <p:nvPr/>
        </p:nvSpPr>
        <p:spPr>
          <a:xfrm>
            <a:off x="331894" y="227127"/>
            <a:ext cx="340844" cy="297874"/>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iece of paper with writing on it&#10;&#10;AI-generated content may be incorrect.">
            <a:extLst>
              <a:ext uri="{FF2B5EF4-FFF2-40B4-BE49-F238E27FC236}">
                <a16:creationId xmlns:a16="http://schemas.microsoft.com/office/drawing/2014/main" id="{053B7A4C-AC7C-99FB-AB05-6989B0C7B565}"/>
              </a:ext>
            </a:extLst>
          </p:cNvPr>
          <p:cNvPicPr>
            <a:picLocks noChangeAspect="1"/>
          </p:cNvPicPr>
          <p:nvPr/>
        </p:nvPicPr>
        <p:blipFill>
          <a:blip r:embed="rId3"/>
          <a:srcRect l="2593" t="4849" r="7980" b="9360"/>
          <a:stretch>
            <a:fillRect/>
          </a:stretch>
        </p:blipFill>
        <p:spPr>
          <a:xfrm>
            <a:off x="5706435" y="656303"/>
            <a:ext cx="3378344" cy="4341236"/>
          </a:xfrm>
          <a:prstGeom prst="rect">
            <a:avLst/>
          </a:prstGeom>
        </p:spPr>
      </p:pic>
      <p:pic>
        <p:nvPicPr>
          <p:cNvPr id="6" name="Picture 5" descr="A white board with many different colored text&#10;&#10;AI-generated content may be incorrect.">
            <a:extLst>
              <a:ext uri="{FF2B5EF4-FFF2-40B4-BE49-F238E27FC236}">
                <a16:creationId xmlns:a16="http://schemas.microsoft.com/office/drawing/2014/main" id="{C9DBCE61-5C1A-834E-37D4-7765D660FB8C}"/>
              </a:ext>
            </a:extLst>
          </p:cNvPr>
          <p:cNvPicPr>
            <a:picLocks noChangeAspect="1"/>
          </p:cNvPicPr>
          <p:nvPr/>
        </p:nvPicPr>
        <p:blipFill>
          <a:blip r:embed="rId4"/>
          <a:srcRect l="6262" t="12164" r="11315" b="7360"/>
          <a:stretch>
            <a:fillRect/>
          </a:stretch>
        </p:blipFill>
        <p:spPr>
          <a:xfrm>
            <a:off x="2281661" y="656303"/>
            <a:ext cx="3337265" cy="434123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6" name="Picture 5">
            <a:extLst>
              <a:ext uri="{FF2B5EF4-FFF2-40B4-BE49-F238E27FC236}">
                <a16:creationId xmlns:a16="http://schemas.microsoft.com/office/drawing/2014/main" id="{9C741964-33A8-8205-57B6-85BC99662F2D}"/>
              </a:ext>
            </a:extLst>
          </p:cNvPr>
          <p:cNvPicPr>
            <a:picLocks noChangeAspect="1"/>
          </p:cNvPicPr>
          <p:nvPr/>
        </p:nvPicPr>
        <p:blipFill>
          <a:blip r:embed="rId3"/>
          <a:stretch>
            <a:fillRect/>
          </a:stretch>
        </p:blipFill>
        <p:spPr>
          <a:xfrm>
            <a:off x="392313" y="1262159"/>
            <a:ext cx="7776117" cy="3829302"/>
          </a:xfrm>
          <a:prstGeom prst="rect">
            <a:avLst/>
          </a:prstGeom>
        </p:spPr>
      </p:pic>
      <p:sp>
        <p:nvSpPr>
          <p:cNvPr id="241" name="Google Shape;241;p17"/>
          <p:cNvSpPr txBox="1">
            <a:spLocks noGrp="1"/>
          </p:cNvSpPr>
          <p:nvPr>
            <p:ph type="title"/>
          </p:nvPr>
        </p:nvSpPr>
        <p:spPr>
          <a:xfrm>
            <a:off x="341336" y="290171"/>
            <a:ext cx="690745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Interactive Workspace &amp; Real-Time Logic</a:t>
            </a:r>
          </a:p>
        </p:txBody>
      </p:sp>
      <p:sp>
        <p:nvSpPr>
          <p:cNvPr id="242" name="Google Shape;242;p17"/>
          <p:cNvSpPr txBox="1">
            <a:spLocks noGrp="1"/>
          </p:cNvSpPr>
          <p:nvPr>
            <p:ph type="body" idx="1"/>
          </p:nvPr>
        </p:nvSpPr>
        <p:spPr>
          <a:xfrm>
            <a:off x="1049277" y="815861"/>
            <a:ext cx="2281222" cy="544937"/>
          </a:xfrm>
          <a:prstGeom prst="rect">
            <a:avLst/>
          </a:prstGeom>
        </p:spPr>
        <p:txBody>
          <a:bodyPr spcFirstLastPara="1" wrap="square" lIns="0" tIns="0" rIns="0" bIns="0" anchor="t" anchorCtr="0">
            <a:noAutofit/>
          </a:bodyPr>
          <a:lstStyle/>
          <a:p>
            <a:pPr marL="114300" lvl="0" indent="0" algn="l" rtl="0">
              <a:lnSpc>
                <a:spcPct val="150000"/>
              </a:lnSpc>
              <a:spcBef>
                <a:spcPts val="0"/>
              </a:spcBef>
              <a:spcAft>
                <a:spcPts val="0"/>
              </a:spcAft>
              <a:buSzPts val="1800"/>
              <a:buNone/>
            </a:pPr>
            <a:r>
              <a:rPr lang="en-US" sz="1400" b="1"/>
              <a:t>Conflict View</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13" name="Group 12">
            <a:extLst>
              <a:ext uri="{FF2B5EF4-FFF2-40B4-BE49-F238E27FC236}">
                <a16:creationId xmlns:a16="http://schemas.microsoft.com/office/drawing/2014/main" id="{7FC99D39-58AD-AF99-C512-1F51FF800650}"/>
              </a:ext>
            </a:extLst>
          </p:cNvPr>
          <p:cNvGrpSpPr/>
          <p:nvPr/>
        </p:nvGrpSpPr>
        <p:grpSpPr>
          <a:xfrm>
            <a:off x="392313" y="1427481"/>
            <a:ext cx="8564137" cy="2288538"/>
            <a:chOff x="392313" y="1427481"/>
            <a:chExt cx="8564137" cy="2288538"/>
          </a:xfrm>
        </p:grpSpPr>
        <p:pic>
          <p:nvPicPr>
            <p:cNvPr id="10" name="Picture 9">
              <a:extLst>
                <a:ext uri="{FF2B5EF4-FFF2-40B4-BE49-F238E27FC236}">
                  <a16:creationId xmlns:a16="http://schemas.microsoft.com/office/drawing/2014/main" id="{9F0550B6-4286-D78B-FE2E-E0E2F2C667AE}"/>
                </a:ext>
              </a:extLst>
            </p:cNvPr>
            <p:cNvPicPr>
              <a:picLocks noChangeAspect="1"/>
            </p:cNvPicPr>
            <p:nvPr/>
          </p:nvPicPr>
          <p:blipFill>
            <a:blip r:embed="rId4"/>
            <a:stretch>
              <a:fillRect/>
            </a:stretch>
          </p:blipFill>
          <p:spPr>
            <a:xfrm>
              <a:off x="392313" y="1427481"/>
              <a:ext cx="8564137" cy="2288538"/>
            </a:xfrm>
            <a:prstGeom prst="rect">
              <a:avLst/>
            </a:prstGeom>
          </p:spPr>
        </p:pic>
        <p:sp>
          <p:nvSpPr>
            <p:cNvPr id="11" name="Oval 10">
              <a:extLst>
                <a:ext uri="{FF2B5EF4-FFF2-40B4-BE49-F238E27FC236}">
                  <a16:creationId xmlns:a16="http://schemas.microsoft.com/office/drawing/2014/main" id="{C0E44ACF-7981-D1CB-8324-21DEF8740FD4}"/>
                </a:ext>
              </a:extLst>
            </p:cNvPr>
            <p:cNvSpPr/>
            <p:nvPr/>
          </p:nvSpPr>
          <p:spPr>
            <a:xfrm>
              <a:off x="1353015" y="2668858"/>
              <a:ext cx="364273" cy="133815"/>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0FF062C-3F08-AEF9-5D2C-A8C703B94F8C}"/>
                </a:ext>
              </a:extLst>
            </p:cNvPr>
            <p:cNvSpPr/>
            <p:nvPr/>
          </p:nvSpPr>
          <p:spPr>
            <a:xfrm>
              <a:off x="2007751" y="2668857"/>
              <a:ext cx="364273" cy="133815"/>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943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184628BF-A012-7C82-C5CC-9A91A42128F6}"/>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EF1FB9B8-388F-BB9B-DEA0-E127CCA8568A}"/>
              </a:ext>
            </a:extLst>
          </p:cNvPr>
          <p:cNvPicPr>
            <a:picLocks noChangeAspect="1"/>
          </p:cNvPicPr>
          <p:nvPr/>
        </p:nvPicPr>
        <p:blipFill>
          <a:blip r:embed="rId3"/>
          <a:stretch>
            <a:fillRect/>
          </a:stretch>
        </p:blipFill>
        <p:spPr>
          <a:xfrm>
            <a:off x="2520133" y="617019"/>
            <a:ext cx="5954794" cy="4475954"/>
          </a:xfrm>
          <a:prstGeom prst="rect">
            <a:avLst/>
          </a:prstGeom>
        </p:spPr>
      </p:pic>
      <p:sp>
        <p:nvSpPr>
          <p:cNvPr id="275" name="Google Shape;275;p20">
            <a:extLst>
              <a:ext uri="{FF2B5EF4-FFF2-40B4-BE49-F238E27FC236}">
                <a16:creationId xmlns:a16="http://schemas.microsoft.com/office/drawing/2014/main" id="{D33ACB59-9C6C-3055-B89C-169934FF1AB2}"/>
              </a:ext>
            </a:extLst>
          </p:cNvPr>
          <p:cNvSpPr txBox="1">
            <a:spLocks noGrp="1"/>
          </p:cNvSpPr>
          <p:nvPr>
            <p:ph type="title"/>
          </p:nvPr>
        </p:nvSpPr>
        <p:spPr>
          <a:xfrm>
            <a:off x="345489" y="265719"/>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Safeguards &amp; Output</a:t>
            </a:r>
            <a:endParaRPr/>
          </a:p>
        </p:txBody>
      </p:sp>
      <p:sp>
        <p:nvSpPr>
          <p:cNvPr id="279" name="Google Shape;279;p20">
            <a:extLst>
              <a:ext uri="{FF2B5EF4-FFF2-40B4-BE49-F238E27FC236}">
                <a16:creationId xmlns:a16="http://schemas.microsoft.com/office/drawing/2014/main" id="{BF30DE0E-7B3D-3C12-BFAE-0D90A987C688}"/>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5" name="Google Shape;212;p13">
            <a:extLst>
              <a:ext uri="{FF2B5EF4-FFF2-40B4-BE49-F238E27FC236}">
                <a16:creationId xmlns:a16="http://schemas.microsoft.com/office/drawing/2014/main" id="{48A4BC7C-42FA-49A1-DE79-9C3950EF9C34}"/>
              </a:ext>
            </a:extLst>
          </p:cNvPr>
          <p:cNvSpPr txBox="1">
            <a:spLocks/>
          </p:cNvSpPr>
          <p:nvPr/>
        </p:nvSpPr>
        <p:spPr>
          <a:xfrm>
            <a:off x="54426" y="1098688"/>
            <a:ext cx="2465707" cy="2090561"/>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18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1800" b="0" i="0" u="none" strike="noStrike" cap="none">
                <a:solidFill>
                  <a:schemeClr val="dk1"/>
                </a:solidFill>
                <a:latin typeface="Inria Sans"/>
                <a:ea typeface="Inria Sans"/>
                <a:cs typeface="Inria Sans"/>
                <a:sym typeface="Inria Sans"/>
              </a:defRPr>
            </a:lvl2pPr>
            <a:lvl3pPr marL="1371600" marR="0" lvl="2" indent="-342900" algn="l" rtl="0">
              <a:lnSpc>
                <a:spcPct val="100000"/>
              </a:lnSpc>
              <a:spcBef>
                <a:spcPts val="600"/>
              </a:spcBef>
              <a:spcAft>
                <a:spcPts val="0"/>
              </a:spcAft>
              <a:buClr>
                <a:schemeClr val="accent2"/>
              </a:buClr>
              <a:buSzPts val="1800"/>
              <a:buFont typeface="Inria Sans"/>
              <a:buChar char="⬩"/>
              <a:defRPr sz="1800" b="0" i="0" u="none" strike="noStrike" cap="none">
                <a:solidFill>
                  <a:schemeClr val="dk1"/>
                </a:solidFill>
                <a:latin typeface="Inria Sans"/>
                <a:ea typeface="Inria Sans"/>
                <a:cs typeface="Inria Sans"/>
                <a:sym typeface="Inria Sans"/>
              </a:defRPr>
            </a:lvl3pPr>
            <a:lvl4pPr marL="1828800" marR="0" lvl="3"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4pPr>
            <a:lvl5pPr marL="2286000" marR="0" lvl="4"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5pPr>
            <a:lvl6pPr marL="2743200" marR="0" lvl="5"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6pPr>
            <a:lvl7pPr marL="3200400" marR="0" lvl="6"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7pPr>
            <a:lvl8pPr marL="3657600" marR="0" lvl="7"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8pPr>
            <a:lvl9pPr marL="4114800" marR="0" lvl="8" indent="-342900" algn="l" rtl="0">
              <a:lnSpc>
                <a:spcPct val="100000"/>
              </a:lnSpc>
              <a:spcBef>
                <a:spcPts val="600"/>
              </a:spcBef>
              <a:spcAft>
                <a:spcPts val="60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9pPr>
          </a:lstStyle>
          <a:p>
            <a:pPr marL="101600" indent="0">
              <a:lnSpc>
                <a:spcPct val="150000"/>
              </a:lnSpc>
              <a:spcBef>
                <a:spcPts val="600"/>
              </a:spcBef>
              <a:buClr>
                <a:srgbClr val="10E7D9"/>
              </a:buClr>
              <a:buFont typeface="Inria Sans"/>
              <a:buNone/>
              <a:defRPr sz="1100">
                <a:solidFill>
                  <a:srgbClr val="9CA3AF"/>
                </a:solidFill>
              </a:defRPr>
            </a:pPr>
            <a:r>
              <a:rPr lang="en-US" sz="1400" b="1">
                <a:solidFill>
                  <a:srgbClr val="FFFFFF"/>
                </a:solidFill>
              </a:rPr>
              <a:t>The "Warning System" </a:t>
            </a:r>
          </a:p>
          <a:p>
            <a:pPr marL="387350" indent="-285750">
              <a:lnSpc>
                <a:spcPct val="150000"/>
              </a:lnSpc>
              <a:spcBef>
                <a:spcPts val="600"/>
              </a:spcBef>
              <a:buClr>
                <a:srgbClr val="10E7D9"/>
              </a:buClr>
              <a:defRPr sz="1100">
                <a:solidFill>
                  <a:srgbClr val="9CA3AF"/>
                </a:solidFill>
              </a:defRPr>
            </a:pPr>
            <a:r>
              <a:rPr lang="en-US" sz="1400" b="1">
                <a:solidFill>
                  <a:srgbClr val="FFFFFF"/>
                </a:solidFill>
              </a:rPr>
              <a:t>Credit Integrity</a:t>
            </a:r>
          </a:p>
          <a:p>
            <a:pPr marL="387350" indent="-285750">
              <a:lnSpc>
                <a:spcPct val="150000"/>
              </a:lnSpc>
              <a:spcBef>
                <a:spcPts val="600"/>
              </a:spcBef>
              <a:buClr>
                <a:srgbClr val="10E7D9"/>
              </a:buClr>
              <a:defRPr sz="1100">
                <a:solidFill>
                  <a:srgbClr val="9CA3AF"/>
                </a:solidFill>
              </a:defRPr>
            </a:pPr>
            <a:r>
              <a:rPr lang="en-US" sz="1400" b="1">
                <a:solidFill>
                  <a:srgbClr val="FFFFFF"/>
                </a:solidFill>
              </a:rPr>
              <a:t>Teacher validation</a:t>
            </a:r>
          </a:p>
          <a:p>
            <a:pPr marL="387350" indent="-285750">
              <a:lnSpc>
                <a:spcPct val="150000"/>
              </a:lnSpc>
              <a:spcBef>
                <a:spcPts val="600"/>
              </a:spcBef>
              <a:buClr>
                <a:srgbClr val="10E7D9"/>
              </a:buClr>
              <a:defRPr sz="1100">
                <a:solidFill>
                  <a:srgbClr val="9CA3AF"/>
                </a:solidFill>
              </a:defRPr>
            </a:pPr>
            <a:r>
              <a:rPr lang="en-US" sz="1400" b="1">
                <a:solidFill>
                  <a:srgbClr val="FFFFFF"/>
                </a:solidFill>
              </a:rPr>
              <a:t>Component integrity</a:t>
            </a:r>
          </a:p>
          <a:p>
            <a:pPr marL="387350" indent="-285750">
              <a:lnSpc>
                <a:spcPct val="150000"/>
              </a:lnSpc>
              <a:spcBef>
                <a:spcPts val="600"/>
              </a:spcBef>
              <a:buClr>
                <a:srgbClr val="10E7D9"/>
              </a:buClr>
              <a:defRPr sz="1100">
                <a:solidFill>
                  <a:srgbClr val="9CA3AF"/>
                </a:solidFill>
              </a:defRPr>
            </a:pPr>
            <a:r>
              <a:rPr lang="en-US" sz="1400" b="1">
                <a:solidFill>
                  <a:srgbClr val="FFFFFF"/>
                </a:solidFill>
              </a:rPr>
              <a:t>Student cohort conflicts</a:t>
            </a:r>
          </a:p>
        </p:txBody>
      </p:sp>
      <p:sp>
        <p:nvSpPr>
          <p:cNvPr id="7" name="Rectangle 6">
            <a:extLst>
              <a:ext uri="{FF2B5EF4-FFF2-40B4-BE49-F238E27FC236}">
                <a16:creationId xmlns:a16="http://schemas.microsoft.com/office/drawing/2014/main" id="{6C5474E6-FC5D-4745-E351-5DE8D3A07AB8}"/>
              </a:ext>
            </a:extLst>
          </p:cNvPr>
          <p:cNvSpPr/>
          <p:nvPr/>
        </p:nvSpPr>
        <p:spPr>
          <a:xfrm>
            <a:off x="3126173" y="1680117"/>
            <a:ext cx="4791193" cy="17842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9A5FDBD-DD8C-58DF-C7A1-969049A29505}"/>
              </a:ext>
            </a:extLst>
          </p:cNvPr>
          <p:cNvSpPr/>
          <p:nvPr/>
        </p:nvSpPr>
        <p:spPr>
          <a:xfrm>
            <a:off x="3141041" y="2610006"/>
            <a:ext cx="1765496" cy="17842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5FD956A-916F-61B6-D3A2-51304AB6E94A}"/>
              </a:ext>
            </a:extLst>
          </p:cNvPr>
          <p:cNvSpPr/>
          <p:nvPr/>
        </p:nvSpPr>
        <p:spPr>
          <a:xfrm>
            <a:off x="3141041" y="3539895"/>
            <a:ext cx="2821144" cy="17842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480FE8-362C-FCAA-9FEF-2088EB99CCC6}"/>
              </a:ext>
            </a:extLst>
          </p:cNvPr>
          <p:cNvSpPr/>
          <p:nvPr/>
        </p:nvSpPr>
        <p:spPr>
          <a:xfrm>
            <a:off x="3141041" y="4459573"/>
            <a:ext cx="2821144" cy="17842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34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399C745D-5E8B-914C-9CCE-5ADF15688919}"/>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93DB4C72-45C5-1738-0C5A-CD269ECD8852}"/>
              </a:ext>
            </a:extLst>
          </p:cNvPr>
          <p:cNvSpPr txBox="1">
            <a:spLocks noGrp="1"/>
          </p:cNvSpPr>
          <p:nvPr>
            <p:ph type="title"/>
          </p:nvPr>
        </p:nvSpPr>
        <p:spPr>
          <a:xfrm>
            <a:off x="300884" y="282359"/>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Safeguards &amp; Output</a:t>
            </a:r>
            <a:endParaRPr/>
          </a:p>
        </p:txBody>
      </p:sp>
      <p:sp>
        <p:nvSpPr>
          <p:cNvPr id="279" name="Google Shape;279;p20">
            <a:extLst>
              <a:ext uri="{FF2B5EF4-FFF2-40B4-BE49-F238E27FC236}">
                <a16:creationId xmlns:a16="http://schemas.microsoft.com/office/drawing/2014/main" id="{B0AB377B-1F21-EDF0-BD51-17B24679B04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5" name="Google Shape;212;p13">
            <a:extLst>
              <a:ext uri="{FF2B5EF4-FFF2-40B4-BE49-F238E27FC236}">
                <a16:creationId xmlns:a16="http://schemas.microsoft.com/office/drawing/2014/main" id="{FB9A60BC-9AED-94A9-0A2F-D5C0B42C3C2C}"/>
              </a:ext>
            </a:extLst>
          </p:cNvPr>
          <p:cNvSpPr txBox="1">
            <a:spLocks/>
          </p:cNvSpPr>
          <p:nvPr/>
        </p:nvSpPr>
        <p:spPr>
          <a:xfrm>
            <a:off x="1139811" y="800458"/>
            <a:ext cx="3257656" cy="744965"/>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18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1800" b="0" i="0" u="none" strike="noStrike" cap="none">
                <a:solidFill>
                  <a:schemeClr val="dk1"/>
                </a:solidFill>
                <a:latin typeface="Inria Sans"/>
                <a:ea typeface="Inria Sans"/>
                <a:cs typeface="Inria Sans"/>
                <a:sym typeface="Inria Sans"/>
              </a:defRPr>
            </a:lvl2pPr>
            <a:lvl3pPr marL="1371600" marR="0" lvl="2" indent="-342900" algn="l" rtl="0">
              <a:lnSpc>
                <a:spcPct val="100000"/>
              </a:lnSpc>
              <a:spcBef>
                <a:spcPts val="600"/>
              </a:spcBef>
              <a:spcAft>
                <a:spcPts val="0"/>
              </a:spcAft>
              <a:buClr>
                <a:schemeClr val="accent2"/>
              </a:buClr>
              <a:buSzPts val="1800"/>
              <a:buFont typeface="Inria Sans"/>
              <a:buChar char="⬩"/>
              <a:defRPr sz="1800" b="0" i="0" u="none" strike="noStrike" cap="none">
                <a:solidFill>
                  <a:schemeClr val="dk1"/>
                </a:solidFill>
                <a:latin typeface="Inria Sans"/>
                <a:ea typeface="Inria Sans"/>
                <a:cs typeface="Inria Sans"/>
                <a:sym typeface="Inria Sans"/>
              </a:defRPr>
            </a:lvl3pPr>
            <a:lvl4pPr marL="1828800" marR="0" lvl="3"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4pPr>
            <a:lvl5pPr marL="2286000" marR="0" lvl="4"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5pPr>
            <a:lvl6pPr marL="2743200" marR="0" lvl="5"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6pPr>
            <a:lvl7pPr marL="3200400" marR="0" lvl="6"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7pPr>
            <a:lvl8pPr marL="3657600" marR="0" lvl="7"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8pPr>
            <a:lvl9pPr marL="4114800" marR="0" lvl="8" indent="-342900" algn="l" rtl="0">
              <a:lnSpc>
                <a:spcPct val="100000"/>
              </a:lnSpc>
              <a:spcBef>
                <a:spcPts val="600"/>
              </a:spcBef>
              <a:spcAft>
                <a:spcPts val="60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9pPr>
          </a:lstStyle>
          <a:p>
            <a:pPr marL="101600" indent="0">
              <a:spcBef>
                <a:spcPts val="600"/>
              </a:spcBef>
              <a:buClr>
                <a:srgbClr val="10E7D9"/>
              </a:buClr>
              <a:buNone/>
              <a:defRPr sz="1100">
                <a:solidFill>
                  <a:srgbClr val="9CA3AF"/>
                </a:solidFill>
              </a:defRPr>
            </a:pPr>
            <a:r>
              <a:rPr lang="en-US" sz="1400" b="1">
                <a:solidFill>
                  <a:srgbClr val="FFFFFF"/>
                </a:solidFill>
              </a:rPr>
              <a:t>Algorithmic PDF Generation</a:t>
            </a:r>
          </a:p>
          <a:p>
            <a:pPr marL="387350" indent="-285750">
              <a:spcBef>
                <a:spcPts val="600"/>
              </a:spcBef>
              <a:buClr>
                <a:srgbClr val="10E7D9"/>
              </a:buClr>
              <a:defRPr sz="1100">
                <a:solidFill>
                  <a:srgbClr val="9CA3AF"/>
                </a:solidFill>
              </a:defRPr>
            </a:pPr>
            <a:r>
              <a:rPr lang="en-US" sz="1400">
                <a:solidFill>
                  <a:srgbClr val="FFFFFF"/>
                </a:solidFill>
              </a:rPr>
              <a:t>Custom Bin-Packing Algorithm</a:t>
            </a:r>
          </a:p>
        </p:txBody>
      </p:sp>
      <p:pic>
        <p:nvPicPr>
          <p:cNvPr id="3" name="Picture 2">
            <a:extLst>
              <a:ext uri="{FF2B5EF4-FFF2-40B4-BE49-F238E27FC236}">
                <a16:creationId xmlns:a16="http://schemas.microsoft.com/office/drawing/2014/main" id="{BAEE75C4-7F4A-7753-BBB4-2BC5294AB1B9}"/>
              </a:ext>
            </a:extLst>
          </p:cNvPr>
          <p:cNvPicPr>
            <a:picLocks noChangeAspect="1"/>
          </p:cNvPicPr>
          <p:nvPr/>
        </p:nvPicPr>
        <p:blipFill>
          <a:blip r:embed="rId3"/>
          <a:stretch>
            <a:fillRect/>
          </a:stretch>
        </p:blipFill>
        <p:spPr>
          <a:xfrm>
            <a:off x="81261" y="1595705"/>
            <a:ext cx="7493620" cy="3451843"/>
          </a:xfrm>
          <a:prstGeom prst="rect">
            <a:avLst/>
          </a:prstGeom>
        </p:spPr>
      </p:pic>
      <p:pic>
        <p:nvPicPr>
          <p:cNvPr id="14" name="Picture 13">
            <a:extLst>
              <a:ext uri="{FF2B5EF4-FFF2-40B4-BE49-F238E27FC236}">
                <a16:creationId xmlns:a16="http://schemas.microsoft.com/office/drawing/2014/main" id="{B8E12CD4-1CE8-4ED0-BDAE-2F61966E0E73}"/>
              </a:ext>
            </a:extLst>
          </p:cNvPr>
          <p:cNvPicPr>
            <a:picLocks noChangeAspect="1"/>
          </p:cNvPicPr>
          <p:nvPr/>
        </p:nvPicPr>
        <p:blipFill>
          <a:blip r:embed="rId4"/>
          <a:stretch>
            <a:fillRect/>
          </a:stretch>
        </p:blipFill>
        <p:spPr>
          <a:xfrm>
            <a:off x="3974903" y="368917"/>
            <a:ext cx="4665272" cy="4216883"/>
          </a:xfrm>
          <a:prstGeom prst="rect">
            <a:avLst/>
          </a:prstGeom>
        </p:spPr>
      </p:pic>
    </p:spTree>
    <p:extLst>
      <p:ext uri="{BB962C8B-B14F-4D97-AF65-F5344CB8AC3E}">
        <p14:creationId xmlns:p14="http://schemas.microsoft.com/office/powerpoint/2010/main" val="366751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BA86C1CC-F62D-7E40-E24C-B1D4A0AC6957}"/>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4ABE0A24-F102-2740-258A-9A794DC093D0}"/>
              </a:ext>
            </a:extLst>
          </p:cNvPr>
          <p:cNvSpPr txBox="1">
            <a:spLocks noGrp="1"/>
          </p:cNvSpPr>
          <p:nvPr>
            <p:ph type="title"/>
          </p:nvPr>
        </p:nvSpPr>
        <p:spPr>
          <a:xfrm>
            <a:off x="300884" y="282359"/>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Safeguards &amp; Output</a:t>
            </a:r>
            <a:endParaRPr/>
          </a:p>
        </p:txBody>
      </p:sp>
      <p:sp>
        <p:nvSpPr>
          <p:cNvPr id="279" name="Google Shape;279;p20">
            <a:extLst>
              <a:ext uri="{FF2B5EF4-FFF2-40B4-BE49-F238E27FC236}">
                <a16:creationId xmlns:a16="http://schemas.microsoft.com/office/drawing/2014/main" id="{CCCC39C6-3BD2-4BA2-4FAE-FC5BD82B64AC}"/>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5" name="Google Shape;212;p13">
            <a:extLst>
              <a:ext uri="{FF2B5EF4-FFF2-40B4-BE49-F238E27FC236}">
                <a16:creationId xmlns:a16="http://schemas.microsoft.com/office/drawing/2014/main" id="{97EC21A5-877B-847E-B012-9B07C72E7E7F}"/>
              </a:ext>
            </a:extLst>
          </p:cNvPr>
          <p:cNvSpPr txBox="1">
            <a:spLocks/>
          </p:cNvSpPr>
          <p:nvPr/>
        </p:nvSpPr>
        <p:spPr>
          <a:xfrm>
            <a:off x="1124943" y="850740"/>
            <a:ext cx="2101477" cy="351301"/>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18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1800" b="0" i="0" u="none" strike="noStrike" cap="none">
                <a:solidFill>
                  <a:schemeClr val="dk1"/>
                </a:solidFill>
                <a:latin typeface="Inria Sans"/>
                <a:ea typeface="Inria Sans"/>
                <a:cs typeface="Inria Sans"/>
                <a:sym typeface="Inria Sans"/>
              </a:defRPr>
            </a:lvl2pPr>
            <a:lvl3pPr marL="1371600" marR="0" lvl="2" indent="-342900" algn="l" rtl="0">
              <a:lnSpc>
                <a:spcPct val="100000"/>
              </a:lnSpc>
              <a:spcBef>
                <a:spcPts val="600"/>
              </a:spcBef>
              <a:spcAft>
                <a:spcPts val="0"/>
              </a:spcAft>
              <a:buClr>
                <a:schemeClr val="accent2"/>
              </a:buClr>
              <a:buSzPts val="1800"/>
              <a:buFont typeface="Inria Sans"/>
              <a:buChar char="⬩"/>
              <a:defRPr sz="1800" b="0" i="0" u="none" strike="noStrike" cap="none">
                <a:solidFill>
                  <a:schemeClr val="dk1"/>
                </a:solidFill>
                <a:latin typeface="Inria Sans"/>
                <a:ea typeface="Inria Sans"/>
                <a:cs typeface="Inria Sans"/>
                <a:sym typeface="Inria Sans"/>
              </a:defRPr>
            </a:lvl3pPr>
            <a:lvl4pPr marL="1828800" marR="0" lvl="3"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4pPr>
            <a:lvl5pPr marL="2286000" marR="0" lvl="4"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5pPr>
            <a:lvl6pPr marL="2743200" marR="0" lvl="5"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6pPr>
            <a:lvl7pPr marL="3200400" marR="0" lvl="6"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7pPr>
            <a:lvl8pPr marL="3657600" marR="0" lvl="7"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8pPr>
            <a:lvl9pPr marL="4114800" marR="0" lvl="8" indent="-342900" algn="l" rtl="0">
              <a:lnSpc>
                <a:spcPct val="100000"/>
              </a:lnSpc>
              <a:spcBef>
                <a:spcPts val="600"/>
              </a:spcBef>
              <a:spcAft>
                <a:spcPts val="60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9pPr>
          </a:lstStyle>
          <a:p>
            <a:pPr marL="101600" indent="0">
              <a:spcBef>
                <a:spcPts val="600"/>
              </a:spcBef>
              <a:buClr>
                <a:srgbClr val="10E7D9"/>
              </a:buClr>
              <a:buNone/>
              <a:defRPr sz="1100">
                <a:solidFill>
                  <a:srgbClr val="9CA3AF"/>
                </a:solidFill>
              </a:defRPr>
            </a:pPr>
            <a:r>
              <a:rPr lang="en-US" sz="1400" b="1">
                <a:solidFill>
                  <a:srgbClr val="FFFFFF"/>
                </a:solidFill>
              </a:rPr>
              <a:t>Export timetable as .JSON</a:t>
            </a:r>
          </a:p>
        </p:txBody>
      </p:sp>
      <p:pic>
        <p:nvPicPr>
          <p:cNvPr id="3" name="Picture 2">
            <a:extLst>
              <a:ext uri="{FF2B5EF4-FFF2-40B4-BE49-F238E27FC236}">
                <a16:creationId xmlns:a16="http://schemas.microsoft.com/office/drawing/2014/main" id="{DFFB735C-354A-6F00-FEE1-992D0B014336}"/>
              </a:ext>
            </a:extLst>
          </p:cNvPr>
          <p:cNvPicPr>
            <a:picLocks noChangeAspect="1"/>
          </p:cNvPicPr>
          <p:nvPr/>
        </p:nvPicPr>
        <p:blipFill>
          <a:blip r:embed="rId3"/>
          <a:stretch>
            <a:fillRect/>
          </a:stretch>
        </p:blipFill>
        <p:spPr>
          <a:xfrm>
            <a:off x="81261" y="1595705"/>
            <a:ext cx="7493620" cy="3451843"/>
          </a:xfrm>
          <a:prstGeom prst="rect">
            <a:avLst/>
          </a:prstGeom>
        </p:spPr>
      </p:pic>
      <p:pic>
        <p:nvPicPr>
          <p:cNvPr id="4" name="Picture 3">
            <a:extLst>
              <a:ext uri="{FF2B5EF4-FFF2-40B4-BE49-F238E27FC236}">
                <a16:creationId xmlns:a16="http://schemas.microsoft.com/office/drawing/2014/main" id="{97D07A0B-40F0-4DDB-E64B-B0A073FA2860}"/>
              </a:ext>
            </a:extLst>
          </p:cNvPr>
          <p:cNvPicPr>
            <a:picLocks noChangeAspect="1"/>
          </p:cNvPicPr>
          <p:nvPr/>
        </p:nvPicPr>
        <p:blipFill>
          <a:blip r:embed="rId4"/>
          <a:stretch>
            <a:fillRect/>
          </a:stretch>
        </p:blipFill>
        <p:spPr>
          <a:xfrm>
            <a:off x="5774573" y="282359"/>
            <a:ext cx="2722656" cy="4604676"/>
          </a:xfrm>
          <a:prstGeom prst="rect">
            <a:avLst/>
          </a:prstGeom>
        </p:spPr>
      </p:pic>
    </p:spTree>
    <p:extLst>
      <p:ext uri="{BB962C8B-B14F-4D97-AF65-F5344CB8AC3E}">
        <p14:creationId xmlns:p14="http://schemas.microsoft.com/office/powerpoint/2010/main" val="1515781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CB3F1427-C211-4090-5EE5-CB20A31B3C38}"/>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B98C0E9E-9F16-DCFE-92E5-064C72015EE0}"/>
              </a:ext>
            </a:extLst>
          </p:cNvPr>
          <p:cNvSpPr txBox="1">
            <a:spLocks noGrp="1"/>
          </p:cNvSpPr>
          <p:nvPr>
            <p:ph type="title"/>
          </p:nvPr>
        </p:nvSpPr>
        <p:spPr>
          <a:xfrm>
            <a:off x="352923" y="341263"/>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Security &amp; Access Control</a:t>
            </a:r>
          </a:p>
        </p:txBody>
      </p:sp>
      <p:sp>
        <p:nvSpPr>
          <p:cNvPr id="279" name="Google Shape;279;p20">
            <a:extLst>
              <a:ext uri="{FF2B5EF4-FFF2-40B4-BE49-F238E27FC236}">
                <a16:creationId xmlns:a16="http://schemas.microsoft.com/office/drawing/2014/main" id="{E81B33D9-7CDB-26A3-3376-DFCD9D2C0968}"/>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9" name="Google Shape;212;p13">
            <a:extLst>
              <a:ext uri="{FF2B5EF4-FFF2-40B4-BE49-F238E27FC236}">
                <a16:creationId xmlns:a16="http://schemas.microsoft.com/office/drawing/2014/main" id="{F54CA8F3-0392-D40D-68E2-D950B3A77279}"/>
              </a:ext>
            </a:extLst>
          </p:cNvPr>
          <p:cNvSpPr txBox="1">
            <a:spLocks noGrp="1"/>
          </p:cNvSpPr>
          <p:nvPr>
            <p:ph type="body" idx="2"/>
          </p:nvPr>
        </p:nvSpPr>
        <p:spPr>
          <a:xfrm>
            <a:off x="235760" y="1320807"/>
            <a:ext cx="5879438" cy="3161699"/>
          </a:xfrm>
          <a:prstGeom prst="rect">
            <a:avLst/>
          </a:prstGeom>
        </p:spPr>
        <p:txBody>
          <a:bodyPr spcFirstLastPara="1" wrap="square" lIns="0" tIns="0" rIns="0" bIns="0" anchor="t" anchorCtr="0">
            <a:noAutofit/>
          </a:bodyPr>
          <a:lstStyle/>
          <a:p>
            <a:pPr marL="101600" indent="0">
              <a:spcBef>
                <a:spcPts val="600"/>
              </a:spcBef>
              <a:buClr>
                <a:srgbClr val="10E7D9"/>
              </a:buClr>
              <a:buNone/>
              <a:defRPr sz="1100">
                <a:solidFill>
                  <a:srgbClr val="9CA3AF"/>
                </a:solidFill>
              </a:defRPr>
            </a:pPr>
            <a:r>
              <a:rPr lang="en-US" sz="1400" b="1">
                <a:solidFill>
                  <a:srgbClr val="FFFFFF"/>
                </a:solidFill>
              </a:rPr>
              <a:t>Organization-Based Multi-Tenancy</a:t>
            </a:r>
          </a:p>
          <a:p>
            <a:pPr marL="101600" indent="0">
              <a:spcBef>
                <a:spcPts val="600"/>
              </a:spcBef>
              <a:buClr>
                <a:srgbClr val="10E7D9"/>
              </a:buClr>
              <a:buNone/>
              <a:defRPr sz="1100">
                <a:solidFill>
                  <a:srgbClr val="9CA3AF"/>
                </a:solidFill>
              </a:defRPr>
            </a:pPr>
            <a:r>
              <a:rPr lang="en-US" sz="1400" b="1">
                <a:solidFill>
                  <a:srgbClr val="FFFFFF"/>
                </a:solidFill>
              </a:rPr>
              <a:t>Role-Based Access Control (RBAC)</a:t>
            </a:r>
          </a:p>
          <a:p>
            <a:pPr marL="387350" indent="-285750">
              <a:spcBef>
                <a:spcPts val="600"/>
              </a:spcBef>
              <a:buClr>
                <a:srgbClr val="10E7D9"/>
              </a:buClr>
              <a:defRPr sz="1100">
                <a:solidFill>
                  <a:srgbClr val="9CA3AF"/>
                </a:solidFill>
              </a:defRPr>
            </a:pPr>
            <a:r>
              <a:rPr lang="en-US" sz="1400" b="1">
                <a:solidFill>
                  <a:srgbClr val="FFFFFF"/>
                </a:solidFill>
              </a:rPr>
              <a:t>Owner/Admin: </a:t>
            </a:r>
            <a:r>
              <a:rPr lang="en-US" sz="1400">
                <a:solidFill>
                  <a:srgbClr val="FFFFFF"/>
                </a:solidFill>
              </a:rPr>
              <a:t>Scheduling control</a:t>
            </a:r>
          </a:p>
          <a:p>
            <a:pPr marL="387350" indent="-285750">
              <a:spcBef>
                <a:spcPts val="600"/>
              </a:spcBef>
              <a:buClr>
                <a:srgbClr val="10E7D9"/>
              </a:buClr>
              <a:defRPr sz="1100">
                <a:solidFill>
                  <a:srgbClr val="9CA3AF"/>
                </a:solidFill>
              </a:defRPr>
            </a:pPr>
            <a:r>
              <a:rPr lang="en-US" sz="1400" b="1">
                <a:solidFill>
                  <a:srgbClr val="FFFFFF"/>
                </a:solidFill>
              </a:rPr>
              <a:t>Admin: </a:t>
            </a:r>
            <a:r>
              <a:rPr lang="en-US" sz="1400">
                <a:solidFill>
                  <a:srgbClr val="FFFFFF"/>
                </a:solidFill>
              </a:rPr>
              <a:t>Scheduling control</a:t>
            </a:r>
          </a:p>
          <a:p>
            <a:pPr marL="387350" indent="-285750">
              <a:spcBef>
                <a:spcPts val="600"/>
              </a:spcBef>
              <a:buClr>
                <a:srgbClr val="10E7D9"/>
              </a:buClr>
              <a:defRPr sz="1100">
                <a:solidFill>
                  <a:srgbClr val="9CA3AF"/>
                </a:solidFill>
              </a:defRPr>
            </a:pPr>
            <a:r>
              <a:rPr lang="en-US" sz="1400" b="1">
                <a:solidFill>
                  <a:srgbClr val="FFFFFF"/>
                </a:solidFill>
              </a:rPr>
              <a:t>Member: </a:t>
            </a:r>
            <a:r>
              <a:rPr lang="en-US" sz="1400">
                <a:solidFill>
                  <a:srgbClr val="FFFFFF"/>
                </a:solidFill>
              </a:rPr>
              <a:t>Read-Only access</a:t>
            </a:r>
          </a:p>
        </p:txBody>
      </p:sp>
      <p:pic>
        <p:nvPicPr>
          <p:cNvPr id="11" name="Picture 10" descr="A diagram of a diagram&#10;&#10;AI-generated content may be incorrect.">
            <a:extLst>
              <a:ext uri="{FF2B5EF4-FFF2-40B4-BE49-F238E27FC236}">
                <a16:creationId xmlns:a16="http://schemas.microsoft.com/office/drawing/2014/main" id="{C827718F-1F98-DC49-A9F5-03B0B8ED4F7E}"/>
              </a:ext>
            </a:extLst>
          </p:cNvPr>
          <p:cNvPicPr>
            <a:picLocks noChangeAspect="1"/>
          </p:cNvPicPr>
          <p:nvPr/>
        </p:nvPicPr>
        <p:blipFill>
          <a:blip r:embed="rId3"/>
          <a:stretch>
            <a:fillRect/>
          </a:stretch>
        </p:blipFill>
        <p:spPr>
          <a:xfrm>
            <a:off x="4876801" y="1206806"/>
            <a:ext cx="3557114" cy="3595431"/>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A07608DB-5622-CB77-1194-D39408C809E8}"/>
              </a:ext>
            </a:extLst>
          </p:cNvPr>
          <p:cNvPicPr>
            <a:picLocks noChangeAspect="1"/>
          </p:cNvPicPr>
          <p:nvPr/>
        </p:nvPicPr>
        <p:blipFill>
          <a:blip r:embed="rId4"/>
          <a:stretch>
            <a:fillRect/>
          </a:stretch>
        </p:blipFill>
        <p:spPr>
          <a:xfrm>
            <a:off x="324983" y="836519"/>
            <a:ext cx="8262600" cy="4077452"/>
          </a:xfrm>
          <a:prstGeom prst="rect">
            <a:avLst/>
          </a:prstGeom>
        </p:spPr>
      </p:pic>
    </p:spTree>
    <p:extLst>
      <p:ext uri="{BB962C8B-B14F-4D97-AF65-F5344CB8AC3E}">
        <p14:creationId xmlns:p14="http://schemas.microsoft.com/office/powerpoint/2010/main" val="166129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6"/>
          <p:cNvSpPr txBox="1">
            <a:spLocks noGrp="1"/>
          </p:cNvSpPr>
          <p:nvPr>
            <p:ph type="ctrTitle" idx="4294967295"/>
          </p:nvPr>
        </p:nvSpPr>
        <p:spPr>
          <a:xfrm>
            <a:off x="524407" y="711103"/>
            <a:ext cx="6569400" cy="69262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4"/>
                </a:solidFill>
              </a:rPr>
              <a:t>Project Achievements</a:t>
            </a:r>
            <a:endParaRPr>
              <a:solidFill>
                <a:schemeClr val="accent4"/>
              </a:solidFill>
            </a:endParaRPr>
          </a:p>
        </p:txBody>
      </p:sp>
      <p:sp>
        <p:nvSpPr>
          <p:cNvPr id="349" name="Google Shape;349;p26"/>
          <p:cNvSpPr txBox="1">
            <a:spLocks noGrp="1"/>
          </p:cNvSpPr>
          <p:nvPr>
            <p:ph type="subTitle" idx="4294967295"/>
          </p:nvPr>
        </p:nvSpPr>
        <p:spPr>
          <a:xfrm>
            <a:off x="1843206" y="1591226"/>
            <a:ext cx="6896465" cy="2841171"/>
          </a:xfrm>
          <a:prstGeom prst="rect">
            <a:avLst/>
          </a:prstGeom>
        </p:spPr>
        <p:txBody>
          <a:bodyPr spcFirstLastPara="1" wrap="square" lIns="0" tIns="0" rIns="0" bIns="0" anchor="t" anchorCtr="0">
            <a:noAutofit/>
          </a:bodyPr>
          <a:lstStyle/>
          <a:p>
            <a:pPr marL="114300" indent="0">
              <a:spcBef>
                <a:spcPts val="600"/>
              </a:spcBef>
              <a:buNone/>
              <a:defRPr sz="1100">
                <a:solidFill>
                  <a:srgbClr val="9CA3AF"/>
                </a:solidFill>
              </a:defRPr>
            </a:pPr>
            <a:r>
              <a:rPr lang="en-US" sz="1400" b="1">
                <a:solidFill>
                  <a:schemeClr val="tx1"/>
                </a:solidFill>
              </a:rPr>
              <a:t>Full-Stack Implementation</a:t>
            </a:r>
          </a:p>
          <a:p>
            <a:pPr>
              <a:spcBef>
                <a:spcPts val="600"/>
              </a:spcBef>
              <a:defRPr sz="1100">
                <a:solidFill>
                  <a:srgbClr val="9CA3AF"/>
                </a:solidFill>
              </a:defRPr>
            </a:pPr>
            <a:r>
              <a:rPr lang="en-US" sz="1400">
                <a:solidFill>
                  <a:schemeClr val="tx1"/>
                </a:solidFill>
              </a:rPr>
              <a:t>Deployed a responsive Next.js 14 application with Serverless PostgreSQL</a:t>
            </a:r>
          </a:p>
          <a:p>
            <a:pPr marL="114300" indent="0">
              <a:spcBef>
                <a:spcPts val="600"/>
              </a:spcBef>
              <a:buNone/>
              <a:defRPr sz="1100">
                <a:solidFill>
                  <a:srgbClr val="9CA3AF"/>
                </a:solidFill>
              </a:defRPr>
            </a:pPr>
            <a:r>
              <a:rPr lang="en-US" sz="1400" b="1">
                <a:solidFill>
                  <a:schemeClr val="tx1"/>
                </a:solidFill>
              </a:rPr>
              <a:t>Algorithmic Core</a:t>
            </a:r>
          </a:p>
          <a:p>
            <a:pPr>
              <a:spcBef>
                <a:spcPts val="600"/>
              </a:spcBef>
              <a:defRPr sz="1100">
                <a:solidFill>
                  <a:srgbClr val="9CA3AF"/>
                </a:solidFill>
              </a:defRPr>
            </a:pPr>
            <a:r>
              <a:rPr lang="en-US" sz="1400">
                <a:solidFill>
                  <a:schemeClr val="tx1"/>
                </a:solidFill>
              </a:rPr>
              <a:t>Developed the Constructive Heuristic Scheduler and PDF Bin-Packing engine</a:t>
            </a:r>
          </a:p>
          <a:p>
            <a:pPr marL="114300" indent="0">
              <a:spcBef>
                <a:spcPts val="600"/>
              </a:spcBef>
              <a:buNone/>
              <a:defRPr sz="1100">
                <a:solidFill>
                  <a:srgbClr val="9CA3AF"/>
                </a:solidFill>
              </a:defRPr>
            </a:pPr>
            <a:r>
              <a:rPr lang="en-US" sz="1400" b="1">
                <a:solidFill>
                  <a:schemeClr val="tx1"/>
                </a:solidFill>
              </a:rPr>
              <a:t>Enterprise Security</a:t>
            </a:r>
          </a:p>
          <a:p>
            <a:pPr>
              <a:spcBef>
                <a:spcPts val="600"/>
              </a:spcBef>
              <a:defRPr sz="1100">
                <a:solidFill>
                  <a:srgbClr val="9CA3AF"/>
                </a:solidFill>
              </a:defRPr>
            </a:pPr>
            <a:r>
              <a:rPr lang="en-US" sz="1400">
                <a:solidFill>
                  <a:schemeClr val="tx1"/>
                </a:solidFill>
              </a:rPr>
              <a:t>Integrated Clerk for Multi-Tenant Authentication</a:t>
            </a:r>
          </a:p>
          <a:p>
            <a:pPr marL="114300" indent="0">
              <a:spcBef>
                <a:spcPts val="600"/>
              </a:spcBef>
              <a:buNone/>
              <a:defRPr sz="1100">
                <a:solidFill>
                  <a:srgbClr val="9CA3AF"/>
                </a:solidFill>
              </a:defRPr>
            </a:pPr>
            <a:r>
              <a:rPr lang="en-US" sz="1400" b="1">
                <a:solidFill>
                  <a:schemeClr val="tx1"/>
                </a:solidFill>
              </a:rPr>
              <a:t>Ready for Use</a:t>
            </a:r>
          </a:p>
          <a:p>
            <a:pPr>
              <a:spcBef>
                <a:spcPts val="600"/>
              </a:spcBef>
              <a:defRPr sz="1100">
                <a:solidFill>
                  <a:srgbClr val="9CA3AF"/>
                </a:solidFill>
              </a:defRPr>
            </a:pPr>
            <a:r>
              <a:rPr lang="en-US" sz="1400">
                <a:solidFill>
                  <a:schemeClr val="tx1"/>
                </a:solidFill>
              </a:rPr>
              <a:t>Modeled complex department constraints</a:t>
            </a:r>
            <a:endParaRPr sz="1400">
              <a:solidFill>
                <a:schemeClr val="tx1"/>
              </a:solidFill>
            </a:endParaRPr>
          </a:p>
        </p:txBody>
      </p:sp>
      <p:sp>
        <p:nvSpPr>
          <p:cNvPr id="350" name="Google Shape;350;p2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grpSp>
        <p:nvGrpSpPr>
          <p:cNvPr id="351" name="Google Shape;351;p26"/>
          <p:cNvGrpSpPr/>
          <p:nvPr/>
        </p:nvGrpSpPr>
        <p:grpSpPr>
          <a:xfrm>
            <a:off x="0" y="1872550"/>
            <a:ext cx="1615075" cy="1398164"/>
            <a:chOff x="375912" y="847485"/>
            <a:chExt cx="405788" cy="351315"/>
          </a:xfrm>
        </p:grpSpPr>
        <p:sp>
          <p:nvSpPr>
            <p:cNvPr id="352" name="Google Shape;352;p26"/>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739598" y="2375306"/>
            <a:ext cx="540682" cy="392398"/>
            <a:chOff x="3932350" y="3714775"/>
            <a:chExt cx="439650" cy="319075"/>
          </a:xfrm>
        </p:grpSpPr>
        <p:sp>
          <p:nvSpPr>
            <p:cNvPr id="355" name="Google Shape;355;p26"/>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41" name="Google Shape;541;p3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2" name="Google Shape;349;p26">
            <a:extLst>
              <a:ext uri="{FF2B5EF4-FFF2-40B4-BE49-F238E27FC236}">
                <a16:creationId xmlns:a16="http://schemas.microsoft.com/office/drawing/2014/main" id="{416DBEB8-BBC6-ECC4-DCB4-3AB6B7EC4A3D}"/>
              </a:ext>
            </a:extLst>
          </p:cNvPr>
          <p:cNvSpPr txBox="1">
            <a:spLocks/>
          </p:cNvSpPr>
          <p:nvPr/>
        </p:nvSpPr>
        <p:spPr>
          <a:xfrm>
            <a:off x="689148" y="1432006"/>
            <a:ext cx="7414625" cy="303529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114300" indent="0">
              <a:spcBef>
                <a:spcPts val="600"/>
              </a:spcBef>
              <a:buFont typeface="Inria Sans"/>
              <a:buNone/>
              <a:defRPr sz="1100">
                <a:solidFill>
                  <a:srgbClr val="9CA3AF"/>
                </a:solidFill>
              </a:defRPr>
            </a:pPr>
            <a:r>
              <a:rPr lang="en-US" sz="1400" b="1">
                <a:solidFill>
                  <a:schemeClr val="tx1"/>
                </a:solidFill>
              </a:rPr>
              <a:t>Product Suite Expansion</a:t>
            </a:r>
          </a:p>
          <a:p>
            <a:pPr>
              <a:spcBef>
                <a:spcPts val="600"/>
              </a:spcBef>
              <a:defRPr sz="1100">
                <a:solidFill>
                  <a:srgbClr val="9CA3AF"/>
                </a:solidFill>
              </a:defRPr>
            </a:pPr>
            <a:r>
              <a:rPr lang="en-US" sz="1400">
                <a:solidFill>
                  <a:schemeClr val="tx1"/>
                </a:solidFill>
              </a:rPr>
              <a:t>Academic Edition</a:t>
            </a:r>
          </a:p>
          <a:p>
            <a:pPr>
              <a:spcBef>
                <a:spcPts val="600"/>
              </a:spcBef>
              <a:defRPr sz="1100">
                <a:solidFill>
                  <a:srgbClr val="9CA3AF"/>
                </a:solidFill>
              </a:defRPr>
            </a:pPr>
            <a:r>
              <a:rPr lang="en-US" sz="1400">
                <a:solidFill>
                  <a:schemeClr val="tx1"/>
                </a:solidFill>
              </a:rPr>
              <a:t>Enterprise Edition</a:t>
            </a:r>
          </a:p>
          <a:p>
            <a:pPr>
              <a:spcBef>
                <a:spcPts val="600"/>
              </a:spcBef>
              <a:defRPr sz="1100">
                <a:solidFill>
                  <a:srgbClr val="9CA3AF"/>
                </a:solidFill>
              </a:defRPr>
            </a:pPr>
            <a:r>
              <a:rPr lang="en-US" sz="1400">
                <a:solidFill>
                  <a:schemeClr val="tx1"/>
                </a:solidFill>
              </a:rPr>
              <a:t>Personal Edition</a:t>
            </a:r>
          </a:p>
          <a:p>
            <a:pPr marL="114300" indent="0">
              <a:spcBef>
                <a:spcPts val="600"/>
              </a:spcBef>
              <a:buNone/>
              <a:defRPr sz="1100">
                <a:solidFill>
                  <a:srgbClr val="9CA3AF"/>
                </a:solidFill>
              </a:defRPr>
            </a:pPr>
            <a:r>
              <a:rPr lang="en-US" sz="1400" b="1">
                <a:solidFill>
                  <a:schemeClr val="tx1"/>
                </a:solidFill>
              </a:rPr>
              <a:t>Advanced Architecture (Technical Deep Dive)</a:t>
            </a:r>
          </a:p>
          <a:p>
            <a:pPr>
              <a:spcBef>
                <a:spcPts val="600"/>
              </a:spcBef>
              <a:defRPr sz="1100">
                <a:solidFill>
                  <a:srgbClr val="9CA3AF"/>
                </a:solidFill>
              </a:defRPr>
            </a:pPr>
            <a:r>
              <a:rPr lang="en-US" sz="1400">
                <a:solidFill>
                  <a:schemeClr val="tx1"/>
                </a:solidFill>
              </a:rPr>
              <a:t>Concurrent Collaborative Editing</a:t>
            </a:r>
          </a:p>
          <a:p>
            <a:pPr>
              <a:spcBef>
                <a:spcPts val="600"/>
              </a:spcBef>
              <a:defRPr sz="1100">
                <a:solidFill>
                  <a:srgbClr val="9CA3AF"/>
                </a:solidFill>
              </a:defRPr>
            </a:pPr>
            <a:r>
              <a:rPr lang="en-US" sz="1400">
                <a:solidFill>
                  <a:schemeClr val="tx1"/>
                </a:solidFill>
              </a:rPr>
              <a:t>Master Data Management</a:t>
            </a:r>
          </a:p>
          <a:p>
            <a:pPr marL="114300" indent="0">
              <a:spcBef>
                <a:spcPts val="600"/>
              </a:spcBef>
              <a:buFont typeface="Inria Sans"/>
              <a:buNone/>
              <a:defRPr sz="1100">
                <a:solidFill>
                  <a:srgbClr val="9CA3AF"/>
                </a:solidFill>
              </a:defRPr>
            </a:pPr>
            <a:r>
              <a:rPr lang="en-US" sz="1400" b="1">
                <a:solidFill>
                  <a:schemeClr val="tx1"/>
                </a:solidFill>
              </a:rPr>
              <a:t>Production Readiness</a:t>
            </a:r>
          </a:p>
          <a:p>
            <a:pPr>
              <a:spcBef>
                <a:spcPts val="600"/>
              </a:spcBef>
              <a:defRPr sz="1100">
                <a:solidFill>
                  <a:srgbClr val="9CA3AF"/>
                </a:solidFill>
              </a:defRPr>
            </a:pPr>
            <a:r>
              <a:rPr lang="en-US" sz="1400">
                <a:solidFill>
                  <a:schemeClr val="tx1"/>
                </a:solidFill>
              </a:rPr>
              <a:t>Full Application Testing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fade">
                                      <p:cBhvr>
                                        <p:cTn id="13" dur="500"/>
                                        <p:tgtEl>
                                          <p:spTgt spid="2">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animEffect transition="in" filter="fade">
                                      <p:cBhvr>
                                        <p:cTn id="18" dur="500"/>
                                        <p:tgtEl>
                                          <p:spTgt spid="2">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animEffect transition="in" filter="fade">
                                      <p:cBhvr>
                                        <p:cTn id="2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ctrTitle" idx="4294967295"/>
          </p:nvPr>
        </p:nvSpPr>
        <p:spPr>
          <a:xfrm>
            <a:off x="3947218" y="1419401"/>
            <a:ext cx="4988964" cy="18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a:t>System</a:t>
            </a:r>
            <a:br>
              <a:rPr lang="en" sz="6000"/>
            </a:br>
            <a:r>
              <a:rPr lang="en" sz="6000"/>
              <a:t>Demonstration</a:t>
            </a:r>
            <a:endParaRPr sz="6000"/>
          </a:p>
        </p:txBody>
      </p:sp>
      <p:grpSp>
        <p:nvGrpSpPr>
          <p:cNvPr id="250" name="Google Shape;250;p18"/>
          <p:cNvGrpSpPr/>
          <p:nvPr/>
        </p:nvGrpSpPr>
        <p:grpSpPr>
          <a:xfrm>
            <a:off x="1592631" y="1069666"/>
            <a:ext cx="1909532" cy="1909527"/>
            <a:chOff x="6643075" y="3664250"/>
            <a:chExt cx="407950" cy="407975"/>
          </a:xfrm>
        </p:grpSpPr>
        <p:sp>
          <p:nvSpPr>
            <p:cNvPr id="251" name="Google Shape;25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8"/>
          <p:cNvGrpSpPr/>
          <p:nvPr/>
        </p:nvGrpSpPr>
        <p:grpSpPr>
          <a:xfrm rot="-587471">
            <a:off x="1480628" y="3228160"/>
            <a:ext cx="785066" cy="785066"/>
            <a:chOff x="576250" y="4319400"/>
            <a:chExt cx="442075" cy="442050"/>
          </a:xfrm>
        </p:grpSpPr>
        <p:sp>
          <p:nvSpPr>
            <p:cNvPr id="254" name="Google Shape;25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8"/>
          <p:cNvSpPr/>
          <p:nvPr/>
        </p:nvSpPr>
        <p:spPr>
          <a:xfrm>
            <a:off x="1135930" y="1510682"/>
            <a:ext cx="298471" cy="28499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rot="2697367">
            <a:off x="3102805" y="2969743"/>
            <a:ext cx="453095" cy="43263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3461249" y="2722766"/>
            <a:ext cx="181476" cy="17335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rot="1280326">
            <a:off x="929130" y="2370325"/>
            <a:ext cx="181458" cy="17332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txBox="1">
            <a:spLocks noGrp="1"/>
          </p:cNvSpPr>
          <p:nvPr>
            <p:ph type="ctrTitle" idx="4294967295"/>
          </p:nvPr>
        </p:nvSpPr>
        <p:spPr>
          <a:xfrm>
            <a:off x="609867" y="1540764"/>
            <a:ext cx="4819119"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 YOU</a:t>
            </a:r>
            <a:endParaRPr sz="6800"/>
          </a:p>
        </p:txBody>
      </p:sp>
      <p:sp>
        <p:nvSpPr>
          <p:cNvPr id="463" name="Google Shape;463;p34"/>
          <p:cNvSpPr txBox="1">
            <a:spLocks noGrp="1"/>
          </p:cNvSpPr>
          <p:nvPr>
            <p:ph type="subTitle" idx="4294967295"/>
          </p:nvPr>
        </p:nvSpPr>
        <p:spPr>
          <a:xfrm>
            <a:off x="2194291" y="2587394"/>
            <a:ext cx="881418" cy="55066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b="1">
                <a:solidFill>
                  <a:schemeClr val="accent4"/>
                </a:solidFill>
              </a:rPr>
              <a:t>Q&amp;A</a:t>
            </a:r>
            <a:endParaRPr sz="3200" b="1">
              <a:solidFill>
                <a:schemeClr val="accent4"/>
              </a:solidFill>
            </a:endParaRPr>
          </a:p>
        </p:txBody>
      </p:sp>
      <p:sp>
        <p:nvSpPr>
          <p:cNvPr id="464" name="Google Shape;464;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grpSp>
        <p:nvGrpSpPr>
          <p:cNvPr id="465" name="Google Shape;465;p34"/>
          <p:cNvGrpSpPr/>
          <p:nvPr/>
        </p:nvGrpSpPr>
        <p:grpSpPr>
          <a:xfrm rot="10800000">
            <a:off x="5014102" y="1109741"/>
            <a:ext cx="4122748" cy="2955434"/>
            <a:chOff x="291713" y="847485"/>
            <a:chExt cx="489987" cy="351315"/>
          </a:xfrm>
        </p:grpSpPr>
        <p:sp>
          <p:nvSpPr>
            <p:cNvPr id="466" name="Google Shape;466;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a:off x="5781655" y="2060399"/>
            <a:ext cx="958428" cy="901731"/>
            <a:chOff x="5972700" y="2330200"/>
            <a:chExt cx="411625" cy="387275"/>
          </a:xfrm>
        </p:grpSpPr>
        <p:sp>
          <p:nvSpPr>
            <p:cNvPr id="469" name="Google Shape;469;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a:extLst>
            <a:ext uri="{FF2B5EF4-FFF2-40B4-BE49-F238E27FC236}">
              <a16:creationId xmlns:a16="http://schemas.microsoft.com/office/drawing/2014/main" id="{373E6F63-D7EA-E6D7-B1F3-E6F9FF73F259}"/>
            </a:ext>
          </a:extLst>
        </p:cNvPr>
        <p:cNvGrpSpPr/>
        <p:nvPr/>
      </p:nvGrpSpPr>
      <p:grpSpPr>
        <a:xfrm>
          <a:off x="0" y="0"/>
          <a:ext cx="0" cy="0"/>
          <a:chOff x="0" y="0"/>
          <a:chExt cx="0" cy="0"/>
        </a:xfrm>
      </p:grpSpPr>
      <p:sp>
        <p:nvSpPr>
          <p:cNvPr id="248" name="Google Shape;248;p18">
            <a:extLst>
              <a:ext uri="{FF2B5EF4-FFF2-40B4-BE49-F238E27FC236}">
                <a16:creationId xmlns:a16="http://schemas.microsoft.com/office/drawing/2014/main" id="{6EAA2152-50B7-771E-EBCD-DB26DBEF22B6}"/>
              </a:ext>
            </a:extLst>
          </p:cNvPr>
          <p:cNvSpPr txBox="1">
            <a:spLocks noGrp="1"/>
          </p:cNvSpPr>
          <p:nvPr>
            <p:ph type="ctrTitle" idx="4294967295"/>
          </p:nvPr>
        </p:nvSpPr>
        <p:spPr>
          <a:xfrm>
            <a:off x="2077518" y="1647900"/>
            <a:ext cx="4988964" cy="184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a:t>APPENDIX</a:t>
            </a:r>
            <a:endParaRPr sz="6000"/>
          </a:p>
        </p:txBody>
      </p:sp>
      <p:sp>
        <p:nvSpPr>
          <p:cNvPr id="262" name="Google Shape;262;p18">
            <a:extLst>
              <a:ext uri="{FF2B5EF4-FFF2-40B4-BE49-F238E27FC236}">
                <a16:creationId xmlns:a16="http://schemas.microsoft.com/office/drawing/2014/main" id="{A1FACC34-C7D5-194C-4181-8F587FC61477}"/>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059469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A03C129D-4C36-C39F-F307-74AFD186DC52}"/>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D602F7BA-5D92-86E0-527C-8482FA2C152E}"/>
              </a:ext>
            </a:extLst>
          </p:cNvPr>
          <p:cNvSpPr txBox="1">
            <a:spLocks noGrp="1"/>
          </p:cNvSpPr>
          <p:nvPr>
            <p:ph type="title"/>
          </p:nvPr>
        </p:nvSpPr>
        <p:spPr>
          <a:xfrm>
            <a:off x="771332" y="227127"/>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The Problem: Scheduling Dilemma</a:t>
            </a:r>
          </a:p>
        </p:txBody>
      </p:sp>
      <p:sp>
        <p:nvSpPr>
          <p:cNvPr id="213" name="Google Shape;213;p13">
            <a:extLst>
              <a:ext uri="{FF2B5EF4-FFF2-40B4-BE49-F238E27FC236}">
                <a16:creationId xmlns:a16="http://schemas.microsoft.com/office/drawing/2014/main" id="{93D44302-09B4-3160-92C6-C3FB8CF2758D}"/>
              </a:ext>
            </a:extLst>
          </p:cNvPr>
          <p:cNvSpPr txBox="1">
            <a:spLocks noGrp="1"/>
          </p:cNvSpPr>
          <p:nvPr>
            <p:ph type="body" idx="1"/>
          </p:nvPr>
        </p:nvSpPr>
        <p:spPr>
          <a:xfrm>
            <a:off x="1086936" y="842710"/>
            <a:ext cx="2455630" cy="400891"/>
          </a:xfrm>
          <a:prstGeom prst="rect">
            <a:avLst/>
          </a:prstGeom>
        </p:spPr>
        <p:txBody>
          <a:bodyPr spcFirstLastPara="1" wrap="square" lIns="0" tIns="0" rIns="0" bIns="0" anchor="t" anchorCtr="0">
            <a:noAutofit/>
          </a:bodyPr>
          <a:lstStyle/>
          <a:p>
            <a:pPr marL="101600" indent="0">
              <a:spcBef>
                <a:spcPts val="600"/>
              </a:spcBef>
              <a:buNone/>
              <a:defRPr sz="1100">
                <a:solidFill>
                  <a:srgbClr val="9CA3AF"/>
                </a:solidFill>
              </a:defRPr>
            </a:pPr>
            <a:r>
              <a:rPr lang="en-US" sz="1400" b="1">
                <a:solidFill>
                  <a:schemeClr val="tx1"/>
                </a:solidFill>
              </a:rPr>
              <a:t>Cost vs. Value</a:t>
            </a:r>
          </a:p>
        </p:txBody>
      </p:sp>
      <p:sp>
        <p:nvSpPr>
          <p:cNvPr id="215" name="Google Shape;215;p13">
            <a:extLst>
              <a:ext uri="{FF2B5EF4-FFF2-40B4-BE49-F238E27FC236}">
                <a16:creationId xmlns:a16="http://schemas.microsoft.com/office/drawing/2014/main" id="{FBFD6C3C-6A95-ED8F-7B39-565746B46102}"/>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9" name="Google Shape;1016;p47">
            <a:extLst>
              <a:ext uri="{FF2B5EF4-FFF2-40B4-BE49-F238E27FC236}">
                <a16:creationId xmlns:a16="http://schemas.microsoft.com/office/drawing/2014/main" id="{9F13663E-BDBF-ECD4-CAFB-6EA05D595C98}"/>
              </a:ext>
            </a:extLst>
          </p:cNvPr>
          <p:cNvSpPr/>
          <p:nvPr/>
        </p:nvSpPr>
        <p:spPr>
          <a:xfrm>
            <a:off x="331894" y="227127"/>
            <a:ext cx="340844" cy="297874"/>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screenshot of a website&#10;&#10;AI-generated content may be incorrect.">
            <a:extLst>
              <a:ext uri="{FF2B5EF4-FFF2-40B4-BE49-F238E27FC236}">
                <a16:creationId xmlns:a16="http://schemas.microsoft.com/office/drawing/2014/main" id="{6D81CFC9-3AC3-AB4F-9EB5-D90DD350185D}"/>
              </a:ext>
            </a:extLst>
          </p:cNvPr>
          <p:cNvPicPr>
            <a:picLocks noChangeAspect="1"/>
          </p:cNvPicPr>
          <p:nvPr/>
        </p:nvPicPr>
        <p:blipFill>
          <a:blip r:embed="rId3"/>
          <a:stretch>
            <a:fillRect/>
          </a:stretch>
        </p:blipFill>
        <p:spPr>
          <a:xfrm>
            <a:off x="4715622" y="1399154"/>
            <a:ext cx="4428378" cy="3494531"/>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56C9E9E4-A677-58A8-6E66-068C91AB93C8}"/>
              </a:ext>
            </a:extLst>
          </p:cNvPr>
          <p:cNvPicPr>
            <a:picLocks noChangeAspect="1"/>
          </p:cNvPicPr>
          <p:nvPr/>
        </p:nvPicPr>
        <p:blipFill>
          <a:blip r:embed="rId4"/>
          <a:srcRect l="33558"/>
          <a:stretch>
            <a:fillRect/>
          </a:stretch>
        </p:blipFill>
        <p:spPr>
          <a:xfrm>
            <a:off x="99662" y="1418097"/>
            <a:ext cx="4571999" cy="3199692"/>
          </a:xfrm>
          <a:prstGeom prst="rect">
            <a:avLst/>
          </a:prstGeom>
        </p:spPr>
      </p:pic>
      <p:sp>
        <p:nvSpPr>
          <p:cNvPr id="10" name="TextBox 9">
            <a:extLst>
              <a:ext uri="{FF2B5EF4-FFF2-40B4-BE49-F238E27FC236}">
                <a16:creationId xmlns:a16="http://schemas.microsoft.com/office/drawing/2014/main" id="{99E59E83-7CC3-27E1-63EA-EA5F1CE9AE4E}"/>
              </a:ext>
            </a:extLst>
          </p:cNvPr>
          <p:cNvSpPr txBox="1"/>
          <p:nvPr/>
        </p:nvSpPr>
        <p:spPr>
          <a:xfrm>
            <a:off x="460144" y="4580266"/>
            <a:ext cx="3631223" cy="261610"/>
          </a:xfrm>
          <a:prstGeom prst="rect">
            <a:avLst/>
          </a:prstGeom>
          <a:noFill/>
        </p:spPr>
        <p:txBody>
          <a:bodyPr wrap="square" rtlCol="0">
            <a:spAutoFit/>
          </a:bodyPr>
          <a:lstStyle/>
          <a:p>
            <a:pPr marL="101600">
              <a:spcBef>
                <a:spcPts val="600"/>
              </a:spcBef>
              <a:buClr>
                <a:schemeClr val="accent4"/>
              </a:buClr>
              <a:buSzPts val="2000"/>
              <a:defRPr sz="1100">
                <a:solidFill>
                  <a:srgbClr val="9CA3AF"/>
                </a:solidFill>
              </a:defRPr>
            </a:pPr>
            <a:r>
              <a:rPr lang="en-US" b="1">
                <a:solidFill>
                  <a:schemeClr val="tx1"/>
                </a:solidFill>
                <a:latin typeface="Inria Sans"/>
                <a:sym typeface="Inria Sans"/>
              </a:rPr>
              <a:t>https://www.timetablemaster.com/pricing</a:t>
            </a:r>
          </a:p>
        </p:txBody>
      </p:sp>
      <p:sp>
        <p:nvSpPr>
          <p:cNvPr id="11" name="TextBox 10">
            <a:extLst>
              <a:ext uri="{FF2B5EF4-FFF2-40B4-BE49-F238E27FC236}">
                <a16:creationId xmlns:a16="http://schemas.microsoft.com/office/drawing/2014/main" id="{3EBFF24B-B99E-7696-80B8-93CDF1DB88C2}"/>
              </a:ext>
            </a:extLst>
          </p:cNvPr>
          <p:cNvSpPr txBox="1"/>
          <p:nvPr/>
        </p:nvSpPr>
        <p:spPr>
          <a:xfrm>
            <a:off x="5278092" y="4916373"/>
            <a:ext cx="3631223" cy="261610"/>
          </a:xfrm>
          <a:prstGeom prst="rect">
            <a:avLst/>
          </a:prstGeom>
          <a:noFill/>
        </p:spPr>
        <p:txBody>
          <a:bodyPr wrap="square" rtlCol="0">
            <a:spAutoFit/>
          </a:bodyPr>
          <a:lstStyle/>
          <a:p>
            <a:pPr marL="101600">
              <a:spcBef>
                <a:spcPts val="600"/>
              </a:spcBef>
              <a:buClr>
                <a:schemeClr val="accent4"/>
              </a:buClr>
              <a:buSzPts val="2000"/>
              <a:defRPr sz="1100">
                <a:solidFill>
                  <a:srgbClr val="9CA3AF"/>
                </a:solidFill>
              </a:defRPr>
            </a:pPr>
            <a:r>
              <a:rPr lang="en-US" b="1">
                <a:solidFill>
                  <a:schemeClr val="tx1"/>
                </a:solidFill>
                <a:latin typeface="Inria Sans"/>
                <a:sym typeface="Inria Sans"/>
              </a:rPr>
              <a:t>https://www.asctimetables.com/a/prices/pricing</a:t>
            </a:r>
          </a:p>
        </p:txBody>
      </p:sp>
    </p:spTree>
    <p:extLst>
      <p:ext uri="{BB962C8B-B14F-4D97-AF65-F5344CB8AC3E}">
        <p14:creationId xmlns:p14="http://schemas.microsoft.com/office/powerpoint/2010/main" val="1018878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EF45E72F-0F9A-2AF1-A2FE-98E945002940}"/>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14408F9E-3C83-0CB5-E9E6-1500F18DAF0F}"/>
              </a:ext>
            </a:extLst>
          </p:cNvPr>
          <p:cNvSpPr txBox="1">
            <a:spLocks noGrp="1"/>
          </p:cNvSpPr>
          <p:nvPr>
            <p:ph type="title"/>
          </p:nvPr>
        </p:nvSpPr>
        <p:spPr>
          <a:xfrm>
            <a:off x="1644268" y="851851"/>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The Problem: Scheduling Dilemma</a:t>
            </a:r>
          </a:p>
        </p:txBody>
      </p:sp>
      <p:sp>
        <p:nvSpPr>
          <p:cNvPr id="213" name="Google Shape;213;p13">
            <a:extLst>
              <a:ext uri="{FF2B5EF4-FFF2-40B4-BE49-F238E27FC236}">
                <a16:creationId xmlns:a16="http://schemas.microsoft.com/office/drawing/2014/main" id="{5CA479E5-F9B8-5A11-B3E0-CC486AC07FFE}"/>
              </a:ext>
            </a:extLst>
          </p:cNvPr>
          <p:cNvSpPr txBox="1">
            <a:spLocks noGrp="1"/>
          </p:cNvSpPr>
          <p:nvPr>
            <p:ph type="body" idx="1"/>
          </p:nvPr>
        </p:nvSpPr>
        <p:spPr>
          <a:xfrm>
            <a:off x="453825" y="1456509"/>
            <a:ext cx="5323520" cy="3265800"/>
          </a:xfrm>
          <a:prstGeom prst="rect">
            <a:avLst/>
          </a:prstGeom>
        </p:spPr>
        <p:txBody>
          <a:bodyPr spcFirstLastPara="1" wrap="square" lIns="0" tIns="0" rIns="0" bIns="0" anchor="t" anchorCtr="0">
            <a:noAutofit/>
          </a:bodyPr>
          <a:lstStyle/>
          <a:p>
            <a:pPr marL="101600" indent="0">
              <a:spcBef>
                <a:spcPts val="600"/>
              </a:spcBef>
              <a:buNone/>
              <a:defRPr sz="1100">
                <a:solidFill>
                  <a:srgbClr val="9CA3AF"/>
                </a:solidFill>
              </a:defRPr>
            </a:pPr>
            <a:r>
              <a:rPr lang="en-US" sz="1400" b="1">
                <a:solidFill>
                  <a:schemeClr val="tx1"/>
                </a:solidFill>
              </a:rPr>
              <a:t>The Administrative Bottleneck</a:t>
            </a:r>
          </a:p>
          <a:p>
            <a:pPr>
              <a:spcBef>
                <a:spcPts val="600"/>
              </a:spcBef>
              <a:defRPr sz="1100">
                <a:solidFill>
                  <a:srgbClr val="9CA3AF"/>
                </a:solidFill>
              </a:defRPr>
            </a:pPr>
            <a:r>
              <a:rPr lang="en-US" sz="1400">
                <a:solidFill>
                  <a:schemeClr val="tx1"/>
                </a:solidFill>
              </a:rPr>
              <a:t>Current process relies on manual data entry into spreadsheet</a:t>
            </a:r>
          </a:p>
          <a:p>
            <a:pPr>
              <a:spcBef>
                <a:spcPts val="600"/>
              </a:spcBef>
              <a:buFont typeface="Wingdings" panose="05000000000000000000" pitchFamily="2" charset="2"/>
              <a:buChar char="Ø"/>
              <a:defRPr sz="1100">
                <a:solidFill>
                  <a:srgbClr val="9CA3AF"/>
                </a:solidFill>
              </a:defRPr>
            </a:pPr>
            <a:r>
              <a:rPr lang="en-US" sz="1400">
                <a:solidFill>
                  <a:schemeClr val="tx1"/>
                </a:solidFill>
              </a:rPr>
              <a:t>As course offerings scale, search space becomes unmanageable for human intuition</a:t>
            </a:r>
          </a:p>
          <a:p>
            <a:pPr marL="101600" indent="0">
              <a:spcBef>
                <a:spcPts val="600"/>
              </a:spcBef>
              <a:buNone/>
              <a:defRPr sz="1100">
                <a:solidFill>
                  <a:srgbClr val="9CA3AF"/>
                </a:solidFill>
              </a:defRPr>
            </a:pPr>
            <a:r>
              <a:rPr lang="en-US" sz="1400" b="1">
                <a:solidFill>
                  <a:schemeClr val="tx1"/>
                </a:solidFill>
              </a:rPr>
              <a:t>Data Integrity Risks</a:t>
            </a:r>
          </a:p>
          <a:p>
            <a:pPr>
              <a:spcBef>
                <a:spcPts val="600"/>
              </a:spcBef>
              <a:defRPr sz="1100">
                <a:solidFill>
                  <a:srgbClr val="9CA3AF"/>
                </a:solidFill>
              </a:defRPr>
            </a:pPr>
            <a:r>
              <a:rPr lang="en-US" sz="1400">
                <a:solidFill>
                  <a:schemeClr val="tx1"/>
                </a:solidFill>
              </a:rPr>
              <a:t>Spreadsheets lack referential integrity to track hidden dependencies</a:t>
            </a:r>
          </a:p>
          <a:p>
            <a:pPr>
              <a:spcBef>
                <a:spcPts val="600"/>
              </a:spcBef>
              <a:buFont typeface="Wingdings" panose="05000000000000000000" pitchFamily="2" charset="2"/>
              <a:buChar char="Ø"/>
              <a:defRPr sz="1100">
                <a:solidFill>
                  <a:srgbClr val="9CA3AF"/>
                </a:solidFill>
              </a:defRPr>
            </a:pPr>
            <a:r>
              <a:rPr lang="en-US" sz="1400">
                <a:solidFill>
                  <a:schemeClr val="tx1"/>
                </a:solidFill>
              </a:rPr>
              <a:t>Risk of time conflicts that are only detected after publication</a:t>
            </a:r>
          </a:p>
          <a:p>
            <a:pPr marL="101600" indent="0">
              <a:spcBef>
                <a:spcPts val="600"/>
              </a:spcBef>
              <a:buNone/>
              <a:defRPr sz="1100">
                <a:solidFill>
                  <a:srgbClr val="9CA3AF"/>
                </a:solidFill>
              </a:defRPr>
            </a:pPr>
            <a:r>
              <a:rPr lang="en-US" sz="1400" b="1">
                <a:solidFill>
                  <a:schemeClr val="tx1"/>
                </a:solidFill>
              </a:rPr>
              <a:t>Cost vs. Value</a:t>
            </a:r>
          </a:p>
          <a:p>
            <a:pPr>
              <a:spcBef>
                <a:spcPts val="600"/>
              </a:spcBef>
              <a:defRPr sz="1100">
                <a:solidFill>
                  <a:srgbClr val="9CA3AF"/>
                </a:solidFill>
              </a:defRPr>
            </a:pPr>
            <a:r>
              <a:rPr lang="en-US" sz="1400">
                <a:solidFill>
                  <a:schemeClr val="tx1"/>
                </a:solidFill>
              </a:rPr>
              <a:t>Existing SaaS is either Generic (lacks CSE constraints) or Enterprise ERP (US$500+/yr)</a:t>
            </a:r>
          </a:p>
        </p:txBody>
      </p:sp>
      <p:sp>
        <p:nvSpPr>
          <p:cNvPr id="215" name="Google Shape;215;p13">
            <a:extLst>
              <a:ext uri="{FF2B5EF4-FFF2-40B4-BE49-F238E27FC236}">
                <a16:creationId xmlns:a16="http://schemas.microsoft.com/office/drawing/2014/main" id="{0BA6E265-F591-22A0-8DF7-DE97155D7016}"/>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19" name="Google Shape;1016;p47">
            <a:extLst>
              <a:ext uri="{FF2B5EF4-FFF2-40B4-BE49-F238E27FC236}">
                <a16:creationId xmlns:a16="http://schemas.microsoft.com/office/drawing/2014/main" id="{6CDBBB1B-271D-6A07-34FA-5457DC9FF532}"/>
              </a:ext>
            </a:extLst>
          </p:cNvPr>
          <p:cNvSpPr/>
          <p:nvPr/>
        </p:nvSpPr>
        <p:spPr>
          <a:xfrm>
            <a:off x="1186967" y="878564"/>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0">
            <a:extLst>
              <a:ext uri="{FF2B5EF4-FFF2-40B4-BE49-F238E27FC236}">
                <a16:creationId xmlns:a16="http://schemas.microsoft.com/office/drawing/2014/main" id="{32D39751-FD8B-F783-8D55-47BE138C4146}"/>
              </a:ext>
            </a:extLst>
          </p:cNvPr>
          <p:cNvPicPr>
            <a:picLocks noChangeAspect="1"/>
          </p:cNvPicPr>
          <p:nvPr/>
        </p:nvPicPr>
        <p:blipFill>
          <a:blip r:embed="rId3"/>
          <a:srcRect/>
          <a:stretch/>
        </p:blipFill>
        <p:spPr>
          <a:xfrm>
            <a:off x="5856578" y="2975773"/>
            <a:ext cx="3049302" cy="1488035"/>
          </a:xfrm>
          <a:prstGeom prst="rect">
            <a:avLst/>
          </a:prstGeom>
        </p:spPr>
      </p:pic>
      <p:pic>
        <p:nvPicPr>
          <p:cNvPr id="23" name="Picture 22">
            <a:extLst>
              <a:ext uri="{FF2B5EF4-FFF2-40B4-BE49-F238E27FC236}">
                <a16:creationId xmlns:a16="http://schemas.microsoft.com/office/drawing/2014/main" id="{9B42DC9B-2AC7-1214-D812-57CB9BF994FD}"/>
              </a:ext>
            </a:extLst>
          </p:cNvPr>
          <p:cNvPicPr>
            <a:picLocks noChangeAspect="1"/>
          </p:cNvPicPr>
          <p:nvPr/>
        </p:nvPicPr>
        <p:blipFill>
          <a:blip r:embed="rId4"/>
          <a:stretch>
            <a:fillRect/>
          </a:stretch>
        </p:blipFill>
        <p:spPr>
          <a:xfrm>
            <a:off x="6656154" y="1262885"/>
            <a:ext cx="1276528" cy="1590897"/>
          </a:xfrm>
          <a:prstGeom prst="rect">
            <a:avLst/>
          </a:prstGeom>
        </p:spPr>
      </p:pic>
    </p:spTree>
    <p:extLst>
      <p:ext uri="{BB962C8B-B14F-4D97-AF65-F5344CB8AC3E}">
        <p14:creationId xmlns:p14="http://schemas.microsoft.com/office/powerpoint/2010/main" val="459788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CCF83673-E67A-FA1B-7807-FBA70A1B5FC9}"/>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FC2F625D-6D22-A436-9620-B745ACB3FB62}"/>
              </a:ext>
            </a:extLst>
          </p:cNvPr>
          <p:cNvSpPr txBox="1">
            <a:spLocks noGrp="1"/>
          </p:cNvSpPr>
          <p:nvPr>
            <p:ph type="title"/>
          </p:nvPr>
        </p:nvSpPr>
        <p:spPr>
          <a:xfrm>
            <a:off x="1778061" y="843745"/>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Our Solution: Orario</a:t>
            </a:r>
          </a:p>
        </p:txBody>
      </p:sp>
      <p:sp>
        <p:nvSpPr>
          <p:cNvPr id="212" name="Google Shape;212;p13">
            <a:extLst>
              <a:ext uri="{FF2B5EF4-FFF2-40B4-BE49-F238E27FC236}">
                <a16:creationId xmlns:a16="http://schemas.microsoft.com/office/drawing/2014/main" id="{FA80A32B-4921-55AE-87A8-543498ED071F}"/>
              </a:ext>
            </a:extLst>
          </p:cNvPr>
          <p:cNvSpPr txBox="1">
            <a:spLocks noGrp="1"/>
          </p:cNvSpPr>
          <p:nvPr>
            <p:ph type="body" idx="2"/>
          </p:nvPr>
        </p:nvSpPr>
        <p:spPr>
          <a:xfrm>
            <a:off x="493929" y="1471123"/>
            <a:ext cx="7848840" cy="3560623"/>
          </a:xfrm>
          <a:prstGeom prst="rect">
            <a:avLst/>
          </a:prstGeom>
        </p:spPr>
        <p:txBody>
          <a:bodyPr spcFirstLastPara="1" wrap="square" lIns="0" tIns="0" rIns="0" bIns="0" anchor="t" anchorCtr="0">
            <a:noAutofit/>
          </a:bodyPr>
          <a:lstStyle/>
          <a:p>
            <a:pPr marL="101600" marR="0" lvl="0" indent="0" defTabSz="914400" rtl="0" eaLnBrk="1" fontAlgn="auto" latinLnBrk="0" hangingPunct="1">
              <a:lnSpc>
                <a:spcPct val="100000"/>
              </a:lnSpc>
              <a:spcBef>
                <a:spcPts val="600"/>
              </a:spcBef>
              <a:spcAft>
                <a:spcPts val="0"/>
              </a:spcAft>
              <a:buClr>
                <a:srgbClr val="10E7D9"/>
              </a:buClr>
              <a:buSzPts val="2000"/>
              <a:buNone/>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A Domain-Specific, Multi-Tenant Scheduling</a:t>
            </a:r>
          </a:p>
          <a:p>
            <a:pPr marL="101600" marR="0" lvl="0" indent="0" defTabSz="914400" rtl="0" eaLnBrk="1" fontAlgn="auto" latinLnBrk="0" hangingPunct="1">
              <a:lnSpc>
                <a:spcPct val="100000"/>
              </a:lnSpc>
              <a:spcBef>
                <a:spcPts val="600"/>
              </a:spcBef>
              <a:spcAft>
                <a:spcPts val="0"/>
              </a:spcAft>
              <a:buClr>
                <a:srgbClr val="10E7D9"/>
              </a:buClr>
              <a:buSzPts val="2000"/>
              <a:buNone/>
              <a:tabLst/>
              <a:defRPr sz="1100">
                <a:solidFill>
                  <a:srgbClr val="9CA3AF"/>
                </a:solidFill>
              </a:defRPr>
            </a:pPr>
            <a:r>
              <a:rPr kumimoji="0" lang="en-US" sz="1400" b="1" i="0" u="none" strike="noStrike" kern="0" cap="none" spc="0" normalizeH="0" baseline="0" noProof="0">
                <a:ln>
                  <a:noFill/>
                </a:ln>
                <a:solidFill>
                  <a:srgbClr val="FFFFFF"/>
                </a:solidFill>
                <a:effectLst/>
                <a:uLnTx/>
                <a:uFillTx/>
                <a:sym typeface="Inria Sans"/>
              </a:rPr>
              <a:t>Automated Intelligence</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Replaces manual entry with a Constructive Heuristic Algorithm</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Solves the constraint problem in seconds</a:t>
            </a:r>
          </a:p>
          <a:p>
            <a:pPr marL="101600" marR="0" lvl="0" indent="0" defTabSz="914400" rtl="0" eaLnBrk="1" fontAlgn="auto" latinLnBrk="0" hangingPunct="1">
              <a:lnSpc>
                <a:spcPct val="100000"/>
              </a:lnSpc>
              <a:spcBef>
                <a:spcPts val="600"/>
              </a:spcBef>
              <a:spcAft>
                <a:spcPts val="0"/>
              </a:spcAft>
              <a:buClr>
                <a:srgbClr val="10E7D9"/>
              </a:buClr>
              <a:buSzPts val="2000"/>
              <a:buNone/>
              <a:tabLst/>
              <a:defRPr sz="1100">
                <a:solidFill>
                  <a:srgbClr val="9CA3AF"/>
                </a:solidFill>
              </a:defRPr>
            </a:pPr>
            <a:r>
              <a:rPr kumimoji="0" lang="en-US" sz="1400" b="1" i="0" u="none" strike="noStrike" kern="0" cap="none" spc="0" normalizeH="0" baseline="0" noProof="0">
                <a:ln>
                  <a:noFill/>
                </a:ln>
                <a:solidFill>
                  <a:srgbClr val="FFFFFF"/>
                </a:solidFill>
                <a:effectLst/>
                <a:uLnTx/>
                <a:uFillTx/>
                <a:sym typeface="Inria Sans"/>
              </a:rPr>
              <a:t>Enforced Data Integrity</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1" i="0" u="none" strike="noStrike" kern="0" cap="none" spc="0" normalizeH="0" baseline="0" noProof="0">
                <a:ln>
                  <a:noFill/>
                </a:ln>
                <a:solidFill>
                  <a:srgbClr val="FFFFFF"/>
                </a:solidFill>
                <a:effectLst/>
                <a:uLnTx/>
                <a:uFillTx/>
                <a:sym typeface="Inria Sans"/>
              </a:rPr>
              <a:t>Real-Time Validation: </a:t>
            </a:r>
            <a:r>
              <a:rPr kumimoji="0" lang="en-US" sz="1400" b="0" i="0" u="none" strike="noStrike" kern="0" cap="none" spc="0" normalizeH="0" baseline="0" noProof="0">
                <a:ln>
                  <a:noFill/>
                </a:ln>
                <a:solidFill>
                  <a:srgbClr val="FFFFFF"/>
                </a:solidFill>
                <a:effectLst/>
                <a:uLnTx/>
                <a:uFillTx/>
                <a:sym typeface="Inria Sans"/>
              </a:rPr>
              <a:t>Instantly flags teacher clashes and "Hidden" student cohort conflicts (Major vs. Stream vs. University Core) during drag-and-drop</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1" i="0" u="none" strike="noStrike" kern="0" cap="none" spc="0" normalizeH="0" baseline="0" noProof="0">
                <a:ln>
                  <a:noFill/>
                </a:ln>
                <a:solidFill>
                  <a:srgbClr val="FFFFFF"/>
                </a:solidFill>
                <a:effectLst/>
                <a:uLnTx/>
                <a:uFillTx/>
                <a:sym typeface="Inria Sans"/>
              </a:rPr>
              <a:t>Coupled Entities: </a:t>
            </a:r>
            <a:r>
              <a:rPr kumimoji="0" lang="en-US" sz="1400" b="0" i="0" u="none" strike="noStrike" kern="0" cap="none" spc="0" normalizeH="0" baseline="0" noProof="0">
                <a:ln>
                  <a:noFill/>
                </a:ln>
                <a:solidFill>
                  <a:srgbClr val="FFFFFF"/>
                </a:solidFill>
                <a:effectLst/>
                <a:uLnTx/>
                <a:uFillTx/>
                <a:sym typeface="Inria Sans"/>
              </a:rPr>
              <a:t>Natively handles CSE-specific logic, ensuring ESTR streams remain synchronized with parent lectures</a:t>
            </a:r>
          </a:p>
          <a:p>
            <a:pPr marL="101600" marR="0" lvl="0" indent="0" defTabSz="914400" rtl="0" eaLnBrk="1" fontAlgn="auto" latinLnBrk="0" hangingPunct="1">
              <a:lnSpc>
                <a:spcPct val="100000"/>
              </a:lnSpc>
              <a:spcBef>
                <a:spcPts val="600"/>
              </a:spcBef>
              <a:spcAft>
                <a:spcPts val="0"/>
              </a:spcAft>
              <a:buClr>
                <a:srgbClr val="10E7D9"/>
              </a:buClr>
              <a:buSzPts val="2000"/>
              <a:buNone/>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Scalable Architecture</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1" i="0" u="none" strike="noStrike" kern="0" cap="none" spc="0" normalizeH="0" baseline="0" noProof="0">
                <a:ln>
                  <a:noFill/>
                </a:ln>
                <a:solidFill>
                  <a:srgbClr val="FFFFFF"/>
                </a:solidFill>
                <a:effectLst/>
                <a:uLnTx/>
                <a:uFillTx/>
                <a:sym typeface="Inria Sans"/>
              </a:rPr>
              <a:t>Multi-Tenant SaaS: </a:t>
            </a:r>
            <a:r>
              <a:rPr kumimoji="0" lang="en-US" sz="1400" b="0" i="0" u="none" strike="noStrike" kern="0" cap="none" spc="0" normalizeH="0" baseline="0" noProof="0">
                <a:ln>
                  <a:noFill/>
                </a:ln>
                <a:solidFill>
                  <a:srgbClr val="FFFFFF"/>
                </a:solidFill>
                <a:effectLst/>
                <a:uLnTx/>
                <a:uFillTx/>
                <a:sym typeface="Inria Sans"/>
              </a:rPr>
              <a:t>Organization-based data isolation allow scaling beyond CSE to other departments</a:t>
            </a:r>
          </a:p>
          <a:p>
            <a:pPr marL="457200" marR="0" lvl="0" indent="-355600" defTabSz="914400" rtl="0" eaLnBrk="1" fontAlgn="auto" latinLnBrk="0" hangingPunct="1">
              <a:lnSpc>
                <a:spcPct val="100000"/>
              </a:lnSpc>
              <a:spcBef>
                <a:spcPts val="600"/>
              </a:spcBef>
              <a:spcAft>
                <a:spcPts val="0"/>
              </a:spcAft>
              <a:buClr>
                <a:srgbClr val="10E7D9"/>
              </a:buClr>
              <a:buSzPts val="2000"/>
              <a:buFont typeface="Inria Sans"/>
              <a:buChar char="⬥"/>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Zero Licensing Cost: A self-sufficient, custom-built solution</a:t>
            </a:r>
          </a:p>
        </p:txBody>
      </p:sp>
      <p:sp>
        <p:nvSpPr>
          <p:cNvPr id="215" name="Google Shape;215;p13">
            <a:extLst>
              <a:ext uri="{FF2B5EF4-FFF2-40B4-BE49-F238E27FC236}">
                <a16:creationId xmlns:a16="http://schemas.microsoft.com/office/drawing/2014/main" id="{27AAB887-21F7-2567-BF0D-AB06F50F4292}"/>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31</a:t>
            </a:fld>
            <a:endParaRPr/>
          </a:p>
        </p:txBody>
      </p:sp>
      <p:grpSp>
        <p:nvGrpSpPr>
          <p:cNvPr id="4" name="Google Shape;1368;p48">
            <a:extLst>
              <a:ext uri="{FF2B5EF4-FFF2-40B4-BE49-F238E27FC236}">
                <a16:creationId xmlns:a16="http://schemas.microsoft.com/office/drawing/2014/main" id="{E3E37440-4C23-70CD-7E0E-041CB6485730}"/>
              </a:ext>
            </a:extLst>
          </p:cNvPr>
          <p:cNvGrpSpPr/>
          <p:nvPr/>
        </p:nvGrpSpPr>
        <p:grpSpPr>
          <a:xfrm>
            <a:off x="1147818" y="760319"/>
            <a:ext cx="460705" cy="491455"/>
            <a:chOff x="6506504" y="937343"/>
            <a:chExt cx="744273" cy="793950"/>
          </a:xfrm>
        </p:grpSpPr>
        <p:sp>
          <p:nvSpPr>
            <p:cNvPr id="5" name="Google Shape;1369;p48">
              <a:extLst>
                <a:ext uri="{FF2B5EF4-FFF2-40B4-BE49-F238E27FC236}">
                  <a16:creationId xmlns:a16="http://schemas.microsoft.com/office/drawing/2014/main" id="{F5916E6B-5E27-9E77-288A-DEEE50608925}"/>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370;p48">
              <a:extLst>
                <a:ext uri="{FF2B5EF4-FFF2-40B4-BE49-F238E27FC236}">
                  <a16:creationId xmlns:a16="http://schemas.microsoft.com/office/drawing/2014/main" id="{90EB8210-ABC6-DB39-FB9C-5BDFD9063961}"/>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71;p48">
              <a:extLst>
                <a:ext uri="{FF2B5EF4-FFF2-40B4-BE49-F238E27FC236}">
                  <a16:creationId xmlns:a16="http://schemas.microsoft.com/office/drawing/2014/main" id="{8A39E879-A365-64E6-DD82-134E87C061EA}"/>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 name="Google Shape;1372;p48">
              <a:extLst>
                <a:ext uri="{FF2B5EF4-FFF2-40B4-BE49-F238E27FC236}">
                  <a16:creationId xmlns:a16="http://schemas.microsoft.com/office/drawing/2014/main" id="{3AEF8383-5975-23D0-3630-E4908BD26C9B}"/>
                </a:ext>
              </a:extLst>
            </p:cNvPr>
            <p:cNvGrpSpPr/>
            <p:nvPr/>
          </p:nvGrpSpPr>
          <p:grpSpPr>
            <a:xfrm>
              <a:off x="6506504" y="937343"/>
              <a:ext cx="744273" cy="793950"/>
              <a:chOff x="6565437" y="1588001"/>
              <a:chExt cx="744273" cy="793950"/>
            </a:xfrm>
          </p:grpSpPr>
          <p:sp>
            <p:nvSpPr>
              <p:cNvPr id="9" name="Google Shape;1373;p48">
                <a:extLst>
                  <a:ext uri="{FF2B5EF4-FFF2-40B4-BE49-F238E27FC236}">
                    <a16:creationId xmlns:a16="http://schemas.microsoft.com/office/drawing/2014/main" id="{2B6FFF3F-A6D3-2E3E-CC8C-30BD7F608C45}"/>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74;p48">
                <a:extLst>
                  <a:ext uri="{FF2B5EF4-FFF2-40B4-BE49-F238E27FC236}">
                    <a16:creationId xmlns:a16="http://schemas.microsoft.com/office/drawing/2014/main" id="{53F09E2B-79D8-30F0-E841-52D00FD9CA05}"/>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75;p48">
                <a:extLst>
                  <a:ext uri="{FF2B5EF4-FFF2-40B4-BE49-F238E27FC236}">
                    <a16:creationId xmlns:a16="http://schemas.microsoft.com/office/drawing/2014/main" id="{AD53EF7E-096D-60E1-B801-EB9C27206007}"/>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6;p48">
                <a:extLst>
                  <a:ext uri="{FF2B5EF4-FFF2-40B4-BE49-F238E27FC236}">
                    <a16:creationId xmlns:a16="http://schemas.microsoft.com/office/drawing/2014/main" id="{5BC666B4-E004-F4C5-B1A7-7522F2B239C0}"/>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77;p48">
                <a:extLst>
                  <a:ext uri="{FF2B5EF4-FFF2-40B4-BE49-F238E27FC236}">
                    <a16:creationId xmlns:a16="http://schemas.microsoft.com/office/drawing/2014/main" id="{5D1F6614-43CD-1B17-DD72-1000295F0A39}"/>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78;p48">
                <a:extLst>
                  <a:ext uri="{FF2B5EF4-FFF2-40B4-BE49-F238E27FC236}">
                    <a16:creationId xmlns:a16="http://schemas.microsoft.com/office/drawing/2014/main" id="{DB5E140A-79C5-374F-B351-105F62E6409F}"/>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79;p48">
                <a:extLst>
                  <a:ext uri="{FF2B5EF4-FFF2-40B4-BE49-F238E27FC236}">
                    <a16:creationId xmlns:a16="http://schemas.microsoft.com/office/drawing/2014/main" id="{1E4E2AB3-134E-99A6-4419-560175F545E4}"/>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80;p48">
                <a:extLst>
                  <a:ext uri="{FF2B5EF4-FFF2-40B4-BE49-F238E27FC236}">
                    <a16:creationId xmlns:a16="http://schemas.microsoft.com/office/drawing/2014/main" id="{C61A3C14-F5E8-1AFE-0F8A-0BCD197E60DD}"/>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81;p48">
                <a:extLst>
                  <a:ext uri="{FF2B5EF4-FFF2-40B4-BE49-F238E27FC236}">
                    <a16:creationId xmlns:a16="http://schemas.microsoft.com/office/drawing/2014/main" id="{C46CE9EA-1EAF-05FF-BD9E-E5F0C24F2EB9}"/>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82;p48">
                <a:extLst>
                  <a:ext uri="{FF2B5EF4-FFF2-40B4-BE49-F238E27FC236}">
                    <a16:creationId xmlns:a16="http://schemas.microsoft.com/office/drawing/2014/main" id="{2F8AC5B6-88D8-A44F-384F-DD690FBF7684}"/>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4275570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C6857051-C88F-A48C-FD7B-7B1860F19F4D}"/>
            </a:ext>
          </a:extLst>
        </p:cNvPr>
        <p:cNvGrpSpPr/>
        <p:nvPr/>
      </p:nvGrpSpPr>
      <p:grpSpPr>
        <a:xfrm>
          <a:off x="0" y="0"/>
          <a:ext cx="0" cy="0"/>
          <a:chOff x="0" y="0"/>
          <a:chExt cx="0" cy="0"/>
        </a:xfrm>
      </p:grpSpPr>
      <p:sp>
        <p:nvSpPr>
          <p:cNvPr id="212" name="Google Shape;212;p13">
            <a:extLst>
              <a:ext uri="{FF2B5EF4-FFF2-40B4-BE49-F238E27FC236}">
                <a16:creationId xmlns:a16="http://schemas.microsoft.com/office/drawing/2014/main" id="{23C84A29-CA32-7B18-B39C-D0D5B02EA086}"/>
              </a:ext>
            </a:extLst>
          </p:cNvPr>
          <p:cNvSpPr txBox="1">
            <a:spLocks noGrp="1"/>
          </p:cNvSpPr>
          <p:nvPr>
            <p:ph type="body" idx="2"/>
          </p:nvPr>
        </p:nvSpPr>
        <p:spPr>
          <a:xfrm>
            <a:off x="493929" y="1471123"/>
            <a:ext cx="6202529" cy="3560623"/>
          </a:xfrm>
          <a:prstGeom prst="rect">
            <a:avLst/>
          </a:prstGeom>
        </p:spPr>
        <p:txBody>
          <a:bodyPr spcFirstLastPara="1" wrap="square" lIns="0" tIns="0" rIns="0" bIns="0" anchor="t" anchorCtr="0">
            <a:noAutofit/>
          </a:bodyPr>
          <a:lstStyle/>
          <a:p>
            <a:pPr marL="0" indent="0">
              <a:spcBef>
                <a:spcPts val="600"/>
              </a:spcBef>
              <a:buClr>
                <a:srgbClr val="10E7D9"/>
              </a:buClr>
              <a:buNone/>
              <a:defRPr sz="1100">
                <a:solidFill>
                  <a:srgbClr val="9CA3AF"/>
                </a:solidFill>
              </a:defRPr>
            </a:pPr>
            <a:r>
              <a:rPr lang="en-US" sz="1400" b="1">
                <a:solidFill>
                  <a:srgbClr val="FFFFFF"/>
                </a:solidFill>
              </a:rPr>
              <a:t>Why Typescript?</a:t>
            </a:r>
          </a:p>
          <a:p>
            <a:pPr>
              <a:spcBef>
                <a:spcPts val="600"/>
              </a:spcBef>
              <a:buClr>
                <a:srgbClr val="10E7D9"/>
              </a:buClr>
              <a:defRPr sz="1100">
                <a:solidFill>
                  <a:srgbClr val="9CA3AF"/>
                </a:solidFill>
              </a:defRPr>
            </a:pPr>
            <a:r>
              <a:rPr lang="en-US" sz="1400">
                <a:solidFill>
                  <a:srgbClr val="FFFFFF"/>
                </a:solidFill>
              </a:rPr>
              <a:t>Scheduling involves complex, nested data structures: </a:t>
            </a:r>
            <a:r>
              <a:rPr lang="en-US" sz="1400" err="1">
                <a:solidFill>
                  <a:srgbClr val="FFFFFF"/>
                </a:solidFill>
              </a:rPr>
              <a:t>TimeSlot</a:t>
            </a:r>
            <a:r>
              <a:rPr lang="en-US" sz="1400">
                <a:solidFill>
                  <a:srgbClr val="FFFFFF"/>
                </a:solidFill>
              </a:rPr>
              <a:t>, </a:t>
            </a:r>
            <a:r>
              <a:rPr lang="en-US" sz="1400" err="1">
                <a:solidFill>
                  <a:srgbClr val="FFFFFF"/>
                </a:solidFill>
              </a:rPr>
              <a:t>ClassInfo</a:t>
            </a:r>
            <a:r>
              <a:rPr lang="en-US" sz="1400">
                <a:solidFill>
                  <a:srgbClr val="FFFFFF"/>
                </a:solidFill>
              </a:rPr>
              <a:t>, Cohort</a:t>
            </a:r>
          </a:p>
          <a:p>
            <a:pPr>
              <a:spcBef>
                <a:spcPts val="600"/>
              </a:spcBef>
              <a:buClr>
                <a:srgbClr val="10E7D9"/>
              </a:buClr>
              <a:defRPr sz="1100">
                <a:solidFill>
                  <a:srgbClr val="9CA3AF"/>
                </a:solidFill>
              </a:defRPr>
            </a:pPr>
            <a:r>
              <a:rPr lang="en-US" sz="1400">
                <a:solidFill>
                  <a:srgbClr val="FFFFFF"/>
                </a:solidFill>
              </a:rPr>
              <a:t>Strict typing prevents runtime errors in the heuristic algorithm</a:t>
            </a:r>
          </a:p>
          <a:p>
            <a:pPr marL="101600" indent="0">
              <a:spcBef>
                <a:spcPts val="600"/>
              </a:spcBef>
              <a:buClr>
                <a:srgbClr val="10E7D9"/>
              </a:buClr>
              <a:buNone/>
              <a:defRPr sz="1100">
                <a:solidFill>
                  <a:srgbClr val="9CA3AF"/>
                </a:solidFill>
              </a:defRPr>
            </a:pPr>
            <a:r>
              <a:rPr lang="en-US" sz="1400" b="1">
                <a:solidFill>
                  <a:srgbClr val="FFFFFF"/>
                </a:solidFill>
              </a:rPr>
              <a:t>Why SQL (Postgres) over NoSQL?</a:t>
            </a:r>
          </a:p>
          <a:p>
            <a:pPr>
              <a:spcBef>
                <a:spcPts val="600"/>
              </a:spcBef>
              <a:buClr>
                <a:srgbClr val="10E7D9"/>
              </a:buClr>
              <a:defRPr sz="1100">
                <a:solidFill>
                  <a:srgbClr val="9CA3AF"/>
                </a:solidFill>
              </a:defRPr>
            </a:pPr>
            <a:r>
              <a:rPr lang="en-US" sz="1400">
                <a:solidFill>
                  <a:srgbClr val="FFFFFF"/>
                </a:solidFill>
              </a:rPr>
              <a:t>Scheduling is inherently Relational: Users, Orgs, Courses, Constraints</a:t>
            </a:r>
          </a:p>
          <a:p>
            <a:pPr>
              <a:spcBef>
                <a:spcPts val="600"/>
              </a:spcBef>
              <a:buClr>
                <a:srgbClr val="10E7D9"/>
              </a:buClr>
              <a:defRPr sz="1100">
                <a:solidFill>
                  <a:srgbClr val="9CA3AF"/>
                </a:solidFill>
              </a:defRPr>
            </a:pPr>
            <a:r>
              <a:rPr lang="en-US" sz="1400">
                <a:solidFill>
                  <a:srgbClr val="FFFFFF"/>
                </a:solidFill>
              </a:rPr>
              <a:t>Need strict schema enforcement and ACID compliance, which MongoDB lacks</a:t>
            </a:r>
          </a:p>
          <a:p>
            <a:pPr marL="101600" indent="0">
              <a:spcBef>
                <a:spcPts val="600"/>
              </a:spcBef>
              <a:buClr>
                <a:srgbClr val="10E7D9"/>
              </a:buClr>
              <a:buNone/>
              <a:defRPr sz="1100">
                <a:solidFill>
                  <a:srgbClr val="9CA3AF"/>
                </a:solidFill>
              </a:defRPr>
            </a:pPr>
            <a:r>
              <a:rPr lang="en-US" sz="1400" b="1">
                <a:solidFill>
                  <a:srgbClr val="FFFFFF"/>
                </a:solidFill>
              </a:rPr>
              <a:t>Why Next.js App Router?</a:t>
            </a:r>
          </a:p>
          <a:p>
            <a:pPr>
              <a:spcBef>
                <a:spcPts val="600"/>
              </a:spcBef>
              <a:buClr>
                <a:srgbClr val="10E7D9"/>
              </a:buClr>
              <a:defRPr sz="1100">
                <a:solidFill>
                  <a:srgbClr val="9CA3AF"/>
                </a:solidFill>
              </a:defRPr>
            </a:pPr>
            <a:r>
              <a:rPr lang="en-US" sz="1400">
                <a:solidFill>
                  <a:srgbClr val="FFFFFF"/>
                </a:solidFill>
              </a:rPr>
              <a:t>Hybrid Architecture: Uses Server Components for data fetching (Security) and Client Components for the interactive Drag-and-Drop Grid (Interactivity)</a:t>
            </a:r>
          </a:p>
          <a:p>
            <a:pPr marL="101600" indent="0">
              <a:spcBef>
                <a:spcPts val="600"/>
              </a:spcBef>
              <a:buClr>
                <a:srgbClr val="10E7D9"/>
              </a:buClr>
              <a:buNone/>
              <a:defRPr sz="1100">
                <a:solidFill>
                  <a:srgbClr val="9CA3AF"/>
                </a:solidFill>
              </a:defRPr>
            </a:pPr>
            <a:r>
              <a:rPr lang="en-US" sz="1400" b="1">
                <a:solidFill>
                  <a:srgbClr val="FFFFFF"/>
                </a:solidFill>
              </a:rPr>
              <a:t>Why Clerk?</a:t>
            </a:r>
          </a:p>
          <a:p>
            <a:pPr>
              <a:spcBef>
                <a:spcPts val="600"/>
              </a:spcBef>
              <a:buClr>
                <a:srgbClr val="10E7D9"/>
              </a:buClr>
              <a:defRPr sz="1100">
                <a:solidFill>
                  <a:srgbClr val="9CA3AF"/>
                </a:solidFill>
              </a:defRPr>
            </a:pPr>
            <a:r>
              <a:rPr lang="en-US" sz="1400">
                <a:solidFill>
                  <a:srgbClr val="FFFFFF"/>
                </a:solidFill>
              </a:rPr>
              <a:t>Native support for Multi-Tenant Organizations. It handles the security infrastructure so we can focus on the scheduling engine</a:t>
            </a:r>
          </a:p>
        </p:txBody>
      </p:sp>
      <p:sp>
        <p:nvSpPr>
          <p:cNvPr id="3" name="Title 2">
            <a:extLst>
              <a:ext uri="{FF2B5EF4-FFF2-40B4-BE49-F238E27FC236}">
                <a16:creationId xmlns:a16="http://schemas.microsoft.com/office/drawing/2014/main" id="{810B48E5-97A5-C88C-B39E-29CAD3EE8F6C}"/>
              </a:ext>
            </a:extLst>
          </p:cNvPr>
          <p:cNvSpPr>
            <a:spLocks noGrp="1"/>
          </p:cNvSpPr>
          <p:nvPr>
            <p:ph type="title"/>
          </p:nvPr>
        </p:nvSpPr>
        <p:spPr>
          <a:xfrm>
            <a:off x="1195746" y="864110"/>
            <a:ext cx="2801218" cy="351300"/>
          </a:xfrm>
        </p:spPr>
        <p:txBody>
          <a:bodyPr/>
          <a:lstStyle/>
          <a:p>
            <a:r>
              <a:rPr lang="en-US"/>
              <a:t>Technical Stack</a:t>
            </a:r>
          </a:p>
        </p:txBody>
      </p:sp>
    </p:spTree>
    <p:extLst>
      <p:ext uri="{BB962C8B-B14F-4D97-AF65-F5344CB8AC3E}">
        <p14:creationId xmlns:p14="http://schemas.microsoft.com/office/powerpoint/2010/main" val="1077309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8B7ACB4C-D3A0-2B6B-FDFC-84EC723605D6}"/>
            </a:ext>
          </a:extLst>
        </p:cNvPr>
        <p:cNvGrpSpPr/>
        <p:nvPr/>
      </p:nvGrpSpPr>
      <p:grpSpPr>
        <a:xfrm>
          <a:off x="0" y="0"/>
          <a:ext cx="0" cy="0"/>
          <a:chOff x="0" y="0"/>
          <a:chExt cx="0" cy="0"/>
        </a:xfrm>
      </p:grpSpPr>
      <p:sp>
        <p:nvSpPr>
          <p:cNvPr id="212" name="Google Shape;212;p13">
            <a:extLst>
              <a:ext uri="{FF2B5EF4-FFF2-40B4-BE49-F238E27FC236}">
                <a16:creationId xmlns:a16="http://schemas.microsoft.com/office/drawing/2014/main" id="{72EE154E-956A-3BF3-4ADC-B8801A793198}"/>
              </a:ext>
            </a:extLst>
          </p:cNvPr>
          <p:cNvSpPr txBox="1">
            <a:spLocks noGrp="1"/>
          </p:cNvSpPr>
          <p:nvPr>
            <p:ph type="body" idx="2"/>
          </p:nvPr>
        </p:nvSpPr>
        <p:spPr>
          <a:xfrm>
            <a:off x="361954" y="1432227"/>
            <a:ext cx="7377452" cy="3558873"/>
          </a:xfrm>
          <a:prstGeom prst="rect">
            <a:avLst/>
          </a:prstGeom>
        </p:spPr>
        <p:txBody>
          <a:bodyPr spcFirstLastPara="1" wrap="square" lIns="0" tIns="0" rIns="0" bIns="0" anchor="t" anchorCtr="0">
            <a:noAutofit/>
          </a:bodyPr>
          <a:lstStyle/>
          <a:p>
            <a:pPr marL="101600" indent="0">
              <a:spcBef>
                <a:spcPts val="600"/>
              </a:spcBef>
              <a:buClr>
                <a:srgbClr val="10E7D9"/>
              </a:buClr>
              <a:buNone/>
              <a:defRPr sz="1100">
                <a:solidFill>
                  <a:srgbClr val="9CA3AF"/>
                </a:solidFill>
              </a:defRPr>
            </a:pPr>
            <a:r>
              <a:rPr lang="en-US" sz="1400" b="1">
                <a:solidFill>
                  <a:srgbClr val="FFFFFF"/>
                </a:solidFill>
              </a:rPr>
              <a:t>Cloud-Native &amp; Serverless</a:t>
            </a:r>
          </a:p>
          <a:p>
            <a:pPr>
              <a:spcBef>
                <a:spcPts val="600"/>
              </a:spcBef>
              <a:buClr>
                <a:srgbClr val="10E7D9"/>
              </a:buClr>
              <a:defRPr sz="1100">
                <a:solidFill>
                  <a:srgbClr val="9CA3AF"/>
                </a:solidFill>
              </a:defRPr>
            </a:pPr>
            <a:r>
              <a:rPr lang="en-US" sz="1400">
                <a:solidFill>
                  <a:srgbClr val="FFFFFF"/>
                </a:solidFill>
              </a:rPr>
              <a:t>Hosted on </a:t>
            </a:r>
            <a:r>
              <a:rPr lang="en-US" sz="1400" err="1">
                <a:solidFill>
                  <a:srgbClr val="FFFFFF"/>
                </a:solidFill>
              </a:rPr>
              <a:t>Vercel</a:t>
            </a:r>
            <a:r>
              <a:rPr lang="en-US" sz="1400">
                <a:solidFill>
                  <a:srgbClr val="FFFFFF"/>
                </a:solidFill>
              </a:rPr>
              <a:t> Edge Network. No cold starts, automatic scaling</a:t>
            </a:r>
          </a:p>
          <a:p>
            <a:pPr>
              <a:spcBef>
                <a:spcPts val="600"/>
              </a:spcBef>
              <a:buClr>
                <a:srgbClr val="10E7D9"/>
              </a:buClr>
              <a:defRPr sz="1100">
                <a:solidFill>
                  <a:srgbClr val="9CA3AF"/>
                </a:solidFill>
              </a:defRPr>
            </a:pPr>
            <a:r>
              <a:rPr lang="en-US" sz="1400">
                <a:solidFill>
                  <a:srgbClr val="FFFFFF"/>
                </a:solidFill>
              </a:rPr>
              <a:t>Client-Side Logic: Validation (</a:t>
            </a:r>
            <a:r>
              <a:rPr lang="en-US" sz="1400" err="1">
                <a:solidFill>
                  <a:srgbClr val="FFFFFF"/>
                </a:solidFill>
              </a:rPr>
              <a:t>findConflict</a:t>
            </a:r>
            <a:r>
              <a:rPr lang="en-US" sz="1400">
                <a:solidFill>
                  <a:srgbClr val="FFFFFF"/>
                </a:solidFill>
              </a:rPr>
              <a:t>) runs in the browser for zero-latency feedback</a:t>
            </a:r>
          </a:p>
          <a:p>
            <a:pPr>
              <a:spcBef>
                <a:spcPts val="600"/>
              </a:spcBef>
              <a:buClr>
                <a:srgbClr val="10E7D9"/>
              </a:buClr>
              <a:defRPr sz="1100">
                <a:solidFill>
                  <a:srgbClr val="9CA3AF"/>
                </a:solidFill>
              </a:defRPr>
            </a:pPr>
            <a:r>
              <a:rPr lang="en-US" sz="1400">
                <a:solidFill>
                  <a:srgbClr val="FFFFFF"/>
                </a:solidFill>
              </a:rPr>
              <a:t>Server-Side Logic: Data persistence and security checks run on Node.js</a:t>
            </a:r>
          </a:p>
          <a:p>
            <a:pPr marL="101600" indent="0">
              <a:spcBef>
                <a:spcPts val="600"/>
              </a:spcBef>
              <a:buClr>
                <a:srgbClr val="10E7D9"/>
              </a:buClr>
              <a:buNone/>
              <a:defRPr sz="1100">
                <a:solidFill>
                  <a:srgbClr val="9CA3AF"/>
                </a:solidFill>
              </a:defRPr>
            </a:pPr>
            <a:r>
              <a:rPr lang="en-US" sz="1400" b="1">
                <a:solidFill>
                  <a:srgbClr val="FFFFFF"/>
                </a:solidFill>
              </a:rPr>
              <a:t>Strict Multi-Tenancy</a:t>
            </a:r>
          </a:p>
          <a:p>
            <a:pPr>
              <a:spcBef>
                <a:spcPts val="600"/>
              </a:spcBef>
              <a:buClr>
                <a:srgbClr val="10E7D9"/>
              </a:buClr>
              <a:defRPr sz="1100">
                <a:solidFill>
                  <a:srgbClr val="9CA3AF"/>
                </a:solidFill>
              </a:defRPr>
            </a:pPr>
            <a:r>
              <a:rPr lang="en-US" sz="1400">
                <a:solidFill>
                  <a:srgbClr val="FFFFFF"/>
                </a:solidFill>
              </a:rPr>
              <a:t>Data isolation enforced at the database level via </a:t>
            </a:r>
            <a:r>
              <a:rPr lang="en-US" sz="1400" err="1">
                <a:solidFill>
                  <a:srgbClr val="FFFFFF"/>
                </a:solidFill>
              </a:rPr>
              <a:t>organizationId</a:t>
            </a:r>
            <a:endParaRPr lang="en-US" sz="1400">
              <a:solidFill>
                <a:srgbClr val="FFFFFF"/>
              </a:solidFill>
            </a:endParaRPr>
          </a:p>
          <a:p>
            <a:pPr>
              <a:spcBef>
                <a:spcPts val="600"/>
              </a:spcBef>
              <a:buClr>
                <a:srgbClr val="10E7D9"/>
              </a:buClr>
              <a:defRPr sz="1100">
                <a:solidFill>
                  <a:srgbClr val="9CA3AF"/>
                </a:solidFill>
              </a:defRPr>
            </a:pPr>
            <a:r>
              <a:rPr lang="en-US" sz="1400">
                <a:solidFill>
                  <a:srgbClr val="FFFFFF"/>
                </a:solidFill>
              </a:rPr>
              <a:t>Middleware intercepts every request to verify Organization Context (</a:t>
            </a:r>
            <a:r>
              <a:rPr lang="en-US" sz="1400" err="1">
                <a:solidFill>
                  <a:srgbClr val="FFFFFF"/>
                </a:solidFill>
              </a:rPr>
              <a:t>cuhk-cse</a:t>
            </a:r>
            <a:r>
              <a:rPr lang="en-US" sz="1400">
                <a:solidFill>
                  <a:srgbClr val="FFFFFF"/>
                </a:solidFill>
              </a:rPr>
              <a:t>)</a:t>
            </a:r>
          </a:p>
          <a:p>
            <a:pPr marL="101600" indent="0">
              <a:spcBef>
                <a:spcPts val="600"/>
              </a:spcBef>
              <a:buClr>
                <a:srgbClr val="10E7D9"/>
              </a:buClr>
              <a:buNone/>
              <a:defRPr sz="1100">
                <a:solidFill>
                  <a:srgbClr val="9CA3AF"/>
                </a:solidFill>
              </a:defRPr>
            </a:pPr>
            <a:r>
              <a:rPr lang="en-US" sz="1400" b="1">
                <a:solidFill>
                  <a:srgbClr val="FFFFFF"/>
                </a:solidFill>
              </a:rPr>
              <a:t>Hybrid State Management</a:t>
            </a:r>
          </a:p>
          <a:p>
            <a:pPr>
              <a:spcBef>
                <a:spcPts val="600"/>
              </a:spcBef>
              <a:buClr>
                <a:srgbClr val="10E7D9"/>
              </a:buClr>
              <a:defRPr sz="1100">
                <a:solidFill>
                  <a:srgbClr val="9CA3AF"/>
                </a:solidFill>
              </a:defRPr>
            </a:pPr>
            <a:r>
              <a:rPr lang="en-US" sz="1400">
                <a:solidFill>
                  <a:srgbClr val="FFFFFF"/>
                </a:solidFill>
              </a:rPr>
              <a:t>Optimistic UI: The grid updates instantly when you drag a class</a:t>
            </a:r>
          </a:p>
          <a:p>
            <a:pPr>
              <a:spcBef>
                <a:spcPts val="600"/>
              </a:spcBef>
              <a:buClr>
                <a:srgbClr val="10E7D9"/>
              </a:buClr>
              <a:defRPr sz="1100">
                <a:solidFill>
                  <a:srgbClr val="9CA3AF"/>
                </a:solidFill>
              </a:defRPr>
            </a:pPr>
            <a:r>
              <a:rPr lang="en-US" sz="1400">
                <a:solidFill>
                  <a:srgbClr val="FFFFFF"/>
                </a:solidFill>
              </a:rPr>
              <a:t>Lazy Sync: Background synchronization pushes changes to PostgreSQL via Prisma transactions involves complex, nested data structures: </a:t>
            </a:r>
            <a:r>
              <a:rPr lang="en-US" sz="1400" err="1">
                <a:solidFill>
                  <a:srgbClr val="FFFFFF"/>
                </a:solidFill>
              </a:rPr>
              <a:t>TimeSlot</a:t>
            </a:r>
            <a:r>
              <a:rPr lang="en-US" sz="1400">
                <a:solidFill>
                  <a:srgbClr val="FFFFFF"/>
                </a:solidFill>
              </a:rPr>
              <a:t>, </a:t>
            </a:r>
            <a:r>
              <a:rPr lang="en-US" sz="1400" err="1">
                <a:solidFill>
                  <a:srgbClr val="FFFFFF"/>
                </a:solidFill>
              </a:rPr>
              <a:t>ClassInfo</a:t>
            </a:r>
            <a:r>
              <a:rPr lang="en-US" sz="1400">
                <a:solidFill>
                  <a:srgbClr val="FFFFFF"/>
                </a:solidFill>
              </a:rPr>
              <a:t>, Cohort</a:t>
            </a:r>
          </a:p>
          <a:p>
            <a:pPr>
              <a:spcBef>
                <a:spcPts val="600"/>
              </a:spcBef>
              <a:buClr>
                <a:srgbClr val="10E7D9"/>
              </a:buClr>
              <a:defRPr sz="1100">
                <a:solidFill>
                  <a:srgbClr val="9CA3AF"/>
                </a:solidFill>
              </a:defRPr>
            </a:pPr>
            <a:r>
              <a:rPr lang="en-US" sz="1400">
                <a:solidFill>
                  <a:srgbClr val="FFFFFF"/>
                </a:solidFill>
              </a:rPr>
              <a:t>Strict typing prevents runtime errors in the heuristic algorithm</a:t>
            </a:r>
          </a:p>
          <a:p>
            <a:pPr marL="101600" indent="0">
              <a:spcBef>
                <a:spcPts val="600"/>
              </a:spcBef>
              <a:buClr>
                <a:srgbClr val="10E7D9"/>
              </a:buClr>
              <a:buNone/>
              <a:defRPr sz="1100">
                <a:solidFill>
                  <a:srgbClr val="9CA3AF"/>
                </a:solidFill>
              </a:defRPr>
            </a:pPr>
            <a:endParaRPr lang="en-US" sz="1400">
              <a:solidFill>
                <a:srgbClr val="FFFFFF"/>
              </a:solidFill>
            </a:endParaRPr>
          </a:p>
        </p:txBody>
      </p:sp>
      <p:sp>
        <p:nvSpPr>
          <p:cNvPr id="215" name="Google Shape;215;p13">
            <a:extLst>
              <a:ext uri="{FF2B5EF4-FFF2-40B4-BE49-F238E27FC236}">
                <a16:creationId xmlns:a16="http://schemas.microsoft.com/office/drawing/2014/main" id="{96B1726F-F416-D3F5-8553-3302EF8EA7B6}"/>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33</a:t>
            </a:fld>
            <a:endParaRPr/>
          </a:p>
        </p:txBody>
      </p:sp>
      <p:sp>
        <p:nvSpPr>
          <p:cNvPr id="3" name="Title 2">
            <a:extLst>
              <a:ext uri="{FF2B5EF4-FFF2-40B4-BE49-F238E27FC236}">
                <a16:creationId xmlns:a16="http://schemas.microsoft.com/office/drawing/2014/main" id="{91FC5483-7495-4EB3-0FD7-999FF5917F69}"/>
              </a:ext>
            </a:extLst>
          </p:cNvPr>
          <p:cNvSpPr>
            <a:spLocks noGrp="1"/>
          </p:cNvSpPr>
          <p:nvPr>
            <p:ph type="title"/>
          </p:nvPr>
        </p:nvSpPr>
        <p:spPr>
          <a:xfrm>
            <a:off x="1195745" y="864110"/>
            <a:ext cx="3885301" cy="351300"/>
          </a:xfrm>
        </p:spPr>
        <p:txBody>
          <a:bodyPr/>
          <a:lstStyle/>
          <a:p>
            <a:r>
              <a:rPr lang="en-US">
                <a:solidFill>
                  <a:schemeClr val="tx1"/>
                </a:solidFill>
              </a:rPr>
              <a:t>System Architecture</a:t>
            </a:r>
          </a:p>
        </p:txBody>
      </p:sp>
      <p:sp>
        <p:nvSpPr>
          <p:cNvPr id="222" name="Google Shape;222;p14">
            <a:extLst>
              <a:ext uri="{FF2B5EF4-FFF2-40B4-BE49-F238E27FC236}">
                <a16:creationId xmlns:a16="http://schemas.microsoft.com/office/drawing/2014/main" id="{E934B814-6334-9DE2-A47B-99AD7963C1D5}"/>
              </a:ext>
            </a:extLst>
          </p:cNvPr>
          <p:cNvSpPr txBox="1">
            <a:spLocks/>
          </p:cNvSpPr>
          <p:nvPr/>
        </p:nvSpPr>
        <p:spPr>
          <a:xfrm>
            <a:off x="8640175" y="4585800"/>
            <a:ext cx="351300" cy="40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1pPr>
            <a:lvl2pPr marR="0" lvl="1"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2pPr>
            <a:lvl3pPr marR="0" lvl="2"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3pPr>
            <a:lvl4pPr marR="0" lvl="3"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4pPr>
            <a:lvl5pPr marR="0" lvl="4"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5pPr>
            <a:lvl6pPr marR="0" lvl="5"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6pPr>
            <a:lvl7pPr marR="0" lvl="6"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7pPr>
            <a:lvl8pPr marR="0" lvl="7"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8pPr>
            <a:lvl9pPr marR="0" lvl="8"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9pPr>
          </a:lstStyle>
          <a:p>
            <a:fld id="{00000000-1234-1234-1234-123412341234}" type="slidenum">
              <a:rPr lang="en" smtClean="0"/>
              <a:pPr/>
              <a:t>33</a:t>
            </a:fld>
            <a:endParaRPr lang="en"/>
          </a:p>
        </p:txBody>
      </p:sp>
    </p:spTree>
    <p:extLst>
      <p:ext uri="{BB962C8B-B14F-4D97-AF65-F5344CB8AC3E}">
        <p14:creationId xmlns:p14="http://schemas.microsoft.com/office/powerpoint/2010/main" val="1735763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4B6946DB-1770-0916-72D2-0D7812A58BDE}"/>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4F13B603-0A4C-0868-E8B8-3DBE5D10F40A}"/>
              </a:ext>
            </a:extLst>
          </p:cNvPr>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a:t>Intelligent Data Ingestion &amp; Sanitization</a:t>
            </a:r>
            <a:endParaRPr/>
          </a:p>
        </p:txBody>
      </p:sp>
      <p:sp>
        <p:nvSpPr>
          <p:cNvPr id="279" name="Google Shape;279;p20">
            <a:extLst>
              <a:ext uri="{FF2B5EF4-FFF2-40B4-BE49-F238E27FC236}">
                <a16:creationId xmlns:a16="http://schemas.microsoft.com/office/drawing/2014/main" id="{D5CEBD25-1EAE-21B5-EC66-172F7A13D615}"/>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3" name="Text Placeholder 2">
            <a:extLst>
              <a:ext uri="{FF2B5EF4-FFF2-40B4-BE49-F238E27FC236}">
                <a16:creationId xmlns:a16="http://schemas.microsoft.com/office/drawing/2014/main" id="{98647CCC-592C-FAAA-8E8D-5C7F586C3DB2}"/>
              </a:ext>
            </a:extLst>
          </p:cNvPr>
          <p:cNvSpPr>
            <a:spLocks noGrp="1"/>
          </p:cNvSpPr>
          <p:nvPr>
            <p:ph type="body" idx="1"/>
          </p:nvPr>
        </p:nvSpPr>
        <p:spPr>
          <a:xfrm>
            <a:off x="480060" y="1548600"/>
            <a:ext cx="5577840" cy="3037200"/>
          </a:xfrm>
        </p:spPr>
        <p:txBody>
          <a:bodyPr/>
          <a:lstStyle/>
          <a:p>
            <a:pPr marL="114300" indent="0">
              <a:buNone/>
            </a:pPr>
            <a:r>
              <a:rPr lang="en-US" sz="1400" b="1"/>
              <a:t>Schema Validation</a:t>
            </a:r>
          </a:p>
          <a:p>
            <a:r>
              <a:rPr lang="en-US" sz="1400"/>
              <a:t>Strict Regex enforcement for Course Codes and Time Formats during JSON/CSV parsing.</a:t>
            </a:r>
          </a:p>
          <a:p>
            <a:pPr marL="114300" indent="0">
              <a:buNone/>
            </a:pPr>
            <a:r>
              <a:rPr lang="en-US" sz="1400" b="1"/>
              <a:t>Semantic Duplicate Detection</a:t>
            </a:r>
          </a:p>
          <a:p>
            <a:r>
              <a:rPr lang="en-US" sz="1400"/>
              <a:t>The system identifies inputs that are semantically similar (same code) but structurally different (different teacher/duration).</a:t>
            </a:r>
          </a:p>
          <a:p>
            <a:pPr marL="114300" indent="0">
              <a:buNone/>
            </a:pPr>
            <a:r>
              <a:rPr lang="en-US" sz="1400" b="1"/>
              <a:t>Intent Resolution Engine</a:t>
            </a:r>
          </a:p>
          <a:p>
            <a:r>
              <a:rPr lang="en-US" sz="1400" b="1"/>
              <a:t>Smart Conflict Handling: </a:t>
            </a:r>
            <a:r>
              <a:rPr lang="en-US" sz="1400"/>
              <a:t>If a new CSCI3100 is uploaded with a different teacher than the existing one, the system flags it as a potential new session.</a:t>
            </a:r>
          </a:p>
          <a:p>
            <a:r>
              <a:rPr lang="en-US" sz="1400" b="1"/>
              <a:t>Automated Sectioning: </a:t>
            </a:r>
            <a:r>
              <a:rPr lang="en-US" sz="1400"/>
              <a:t>Automatically generates session suffixes (e.g., CSCI3100A, CSCI3100B) to resolve ID collisions without user friction.</a:t>
            </a:r>
          </a:p>
        </p:txBody>
      </p:sp>
    </p:spTree>
    <p:extLst>
      <p:ext uri="{BB962C8B-B14F-4D97-AF65-F5344CB8AC3E}">
        <p14:creationId xmlns:p14="http://schemas.microsoft.com/office/powerpoint/2010/main" val="672623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7B8BB6FC-F158-218E-52D0-D8D215B92B7F}"/>
            </a:ext>
          </a:extLst>
        </p:cNvPr>
        <p:cNvGrpSpPr/>
        <p:nvPr/>
      </p:nvGrpSpPr>
      <p:grpSpPr>
        <a:xfrm>
          <a:off x="0" y="0"/>
          <a:ext cx="0" cy="0"/>
          <a:chOff x="0" y="0"/>
          <a:chExt cx="0" cy="0"/>
        </a:xfrm>
      </p:grpSpPr>
      <p:sp>
        <p:nvSpPr>
          <p:cNvPr id="375" name="Google Shape;375;p28">
            <a:extLst>
              <a:ext uri="{FF2B5EF4-FFF2-40B4-BE49-F238E27FC236}">
                <a16:creationId xmlns:a16="http://schemas.microsoft.com/office/drawing/2014/main" id="{2BF40B56-F764-6304-3C6E-5CFE460165F3}"/>
              </a:ext>
            </a:extLst>
          </p:cNvPr>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
              <a:t>Automated Scheduling Engine</a:t>
            </a:r>
            <a:endParaRPr/>
          </a:p>
        </p:txBody>
      </p:sp>
      <p:sp>
        <p:nvSpPr>
          <p:cNvPr id="376" name="Google Shape;376;p28">
            <a:extLst>
              <a:ext uri="{FF2B5EF4-FFF2-40B4-BE49-F238E27FC236}">
                <a16:creationId xmlns:a16="http://schemas.microsoft.com/office/drawing/2014/main" id="{522B9EAB-DF76-82F6-B5DD-EDA25D336B1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379" name="Google Shape;379;p28">
            <a:extLst>
              <a:ext uri="{FF2B5EF4-FFF2-40B4-BE49-F238E27FC236}">
                <a16:creationId xmlns:a16="http://schemas.microsoft.com/office/drawing/2014/main" id="{E341607A-566A-5D5D-B8F5-A493CA81D4C1}"/>
              </a:ext>
            </a:extLst>
          </p:cNvPr>
          <p:cNvSpPr txBox="1"/>
          <p:nvPr/>
        </p:nvSpPr>
        <p:spPr>
          <a:xfrm>
            <a:off x="250386" y="2042940"/>
            <a:ext cx="8643227" cy="2978640"/>
          </a:xfrm>
          <a:prstGeom prst="rect">
            <a:avLst/>
          </a:prstGeom>
          <a:noFill/>
          <a:ln>
            <a:noFill/>
          </a:ln>
        </p:spPr>
        <p:txBody>
          <a:bodyPr spcFirstLastPara="1" wrap="square" lIns="91425" tIns="91425" rIns="91425" bIns="91425" anchor="t" anchorCtr="0">
            <a:noAutofit/>
          </a:bodyPr>
          <a:lstStyle/>
          <a:p>
            <a:pPr marL="114300">
              <a:buClr>
                <a:schemeClr val="accent4"/>
              </a:buClr>
              <a:buSzPts val="1800"/>
            </a:pPr>
            <a:r>
              <a:rPr lang="en-US">
                <a:solidFill>
                  <a:schemeClr val="dk1"/>
                </a:solidFill>
                <a:latin typeface="Inria Sans"/>
                <a:ea typeface="Inria Sans"/>
                <a:cs typeface="Inria Sans"/>
                <a:sym typeface="Inria Sans"/>
              </a:rPr>
              <a:t>Algorithm Strategy: Constructive Heuristic Search</a:t>
            </a:r>
          </a:p>
          <a:p>
            <a:pPr marL="457200" indent="-342900">
              <a:buClr>
                <a:schemeClr val="accent4"/>
              </a:buClr>
              <a:buSzPts val="1800"/>
              <a:buFont typeface="Arial"/>
              <a:buChar char="⬥"/>
            </a:pPr>
            <a:r>
              <a:rPr lang="en-US">
                <a:solidFill>
                  <a:schemeClr val="dk1"/>
                </a:solidFill>
                <a:latin typeface="Inria Sans"/>
                <a:ea typeface="Inria Sans"/>
                <a:cs typeface="Inria Sans"/>
                <a:sym typeface="Inria Sans"/>
              </a:rPr>
              <a:t>Greedy strategy with look-ahead scoring to generate valid schedules</a:t>
            </a:r>
          </a:p>
          <a:p>
            <a:pPr marL="114300">
              <a:buClr>
                <a:schemeClr val="accent4"/>
              </a:buClr>
              <a:buSzPts val="1800"/>
            </a:pPr>
            <a:r>
              <a:rPr lang="en-US">
                <a:solidFill>
                  <a:schemeClr val="dk1"/>
                </a:solidFill>
                <a:latin typeface="Inria Sans"/>
                <a:ea typeface="Inria Sans"/>
                <a:cs typeface="Inria Sans"/>
                <a:sym typeface="Inria Sans"/>
              </a:rPr>
              <a:t>Step 1: Priority Queueing ("Hardest First")</a:t>
            </a:r>
          </a:p>
          <a:p>
            <a:pPr marL="457200" indent="-342900">
              <a:buClr>
                <a:schemeClr val="accent4"/>
              </a:buClr>
              <a:buSzPts val="1800"/>
              <a:buFont typeface="Arial"/>
              <a:buChar char="⬥"/>
            </a:pPr>
            <a:r>
              <a:rPr lang="en-US">
                <a:solidFill>
                  <a:schemeClr val="dk1"/>
                </a:solidFill>
                <a:latin typeface="Inria Sans"/>
                <a:ea typeface="Inria Sans"/>
                <a:cs typeface="Inria Sans"/>
                <a:sym typeface="Inria Sans"/>
              </a:rPr>
              <a:t>Classes are sorted by "Difficulty" to prevent fragmentation:</a:t>
            </a:r>
          </a:p>
          <a:p>
            <a:pPr marL="457200" lvl="5" indent="-342900">
              <a:buClr>
                <a:schemeClr val="accent4"/>
              </a:buClr>
              <a:buSzPts val="1800"/>
              <a:buFont typeface="Arial"/>
              <a:buChar char="⬥"/>
            </a:pPr>
            <a:r>
              <a:rPr lang="en-US" b="1">
                <a:solidFill>
                  <a:schemeClr val="dk1"/>
                </a:solidFill>
                <a:latin typeface="Inria Sans"/>
                <a:ea typeface="Inria Sans"/>
                <a:cs typeface="Inria Sans"/>
                <a:sym typeface="Inria Sans"/>
              </a:rPr>
              <a:t>Constraint Tightness: </a:t>
            </a:r>
            <a:r>
              <a:rPr lang="en-US">
                <a:solidFill>
                  <a:schemeClr val="dk1"/>
                </a:solidFill>
                <a:latin typeface="Inria Sans"/>
                <a:ea typeface="Inria Sans"/>
                <a:cs typeface="Inria Sans"/>
                <a:sym typeface="Inria Sans"/>
              </a:rPr>
              <a:t>Lectures (LEC) are placed before Tutorials (TUT)</a:t>
            </a:r>
          </a:p>
          <a:p>
            <a:pPr marL="457200" lvl="2" indent="-342900">
              <a:buClr>
                <a:schemeClr val="accent4"/>
              </a:buClr>
              <a:buSzPts val="1800"/>
              <a:buFont typeface="Arial"/>
              <a:buChar char="⬥"/>
            </a:pPr>
            <a:r>
              <a:rPr lang="en-US" b="1">
                <a:solidFill>
                  <a:schemeClr val="dk1"/>
                </a:solidFill>
                <a:latin typeface="Inria Sans"/>
                <a:ea typeface="Inria Sans"/>
                <a:cs typeface="Inria Sans"/>
                <a:sym typeface="Inria Sans"/>
              </a:rPr>
              <a:t>Duration: </a:t>
            </a:r>
            <a:r>
              <a:rPr lang="en-US">
                <a:solidFill>
                  <a:schemeClr val="dk1"/>
                </a:solidFill>
                <a:latin typeface="Inria Sans"/>
                <a:ea typeface="Inria Sans"/>
                <a:cs typeface="Inria Sans"/>
                <a:sym typeface="Inria Sans"/>
              </a:rPr>
              <a:t>Long blocks (3-hr) before short blocks (1-hr)</a:t>
            </a:r>
          </a:p>
          <a:p>
            <a:pPr marL="457200" lvl="2" indent="-342900">
              <a:buClr>
                <a:schemeClr val="accent4"/>
              </a:buClr>
              <a:buSzPts val="1800"/>
              <a:buFont typeface="Arial"/>
              <a:buChar char="⬥"/>
            </a:pPr>
            <a:r>
              <a:rPr lang="en-US" b="1">
                <a:solidFill>
                  <a:schemeClr val="dk1"/>
                </a:solidFill>
                <a:latin typeface="Inria Sans"/>
                <a:ea typeface="Inria Sans"/>
                <a:cs typeface="Inria Sans"/>
                <a:sym typeface="Inria Sans"/>
              </a:rPr>
              <a:t>Level:</a:t>
            </a:r>
            <a:r>
              <a:rPr lang="en-US">
                <a:solidFill>
                  <a:schemeClr val="dk1"/>
                </a:solidFill>
                <a:latin typeface="Inria Sans"/>
                <a:ea typeface="Inria Sans"/>
                <a:cs typeface="Inria Sans"/>
                <a:sym typeface="Inria Sans"/>
              </a:rPr>
              <a:t> Senior courses (4000+) before Junior courses</a:t>
            </a:r>
          </a:p>
          <a:p>
            <a:pPr marL="114300">
              <a:buClr>
                <a:schemeClr val="accent4"/>
              </a:buClr>
              <a:buSzPts val="1800"/>
            </a:pPr>
            <a:r>
              <a:rPr lang="en-US">
                <a:solidFill>
                  <a:schemeClr val="dk1"/>
                </a:solidFill>
                <a:latin typeface="Inria Sans"/>
                <a:ea typeface="Inria Sans"/>
                <a:cs typeface="Inria Sans"/>
                <a:sym typeface="Inria Sans"/>
              </a:rPr>
              <a:t>Step 2: Multi-Dimensional Constraint Checking</a:t>
            </a:r>
          </a:p>
          <a:p>
            <a:pPr marL="457200" indent="-342900">
              <a:buClr>
                <a:schemeClr val="accent4"/>
              </a:buClr>
              <a:buSzPts val="1800"/>
              <a:buFont typeface="Arial"/>
              <a:buChar char="⬥"/>
            </a:pPr>
            <a:r>
              <a:rPr lang="en-US">
                <a:solidFill>
                  <a:schemeClr val="dk1"/>
                </a:solidFill>
                <a:latin typeface="Inria Sans"/>
                <a:ea typeface="Inria Sans"/>
                <a:cs typeface="Inria Sans"/>
                <a:sym typeface="Inria Sans"/>
              </a:rPr>
              <a:t>Validate Hard Constraints (Teacher Occupancy, Cohort Collision) using  lookup maps</a:t>
            </a:r>
          </a:p>
          <a:p>
            <a:pPr marL="114300">
              <a:buClr>
                <a:schemeClr val="accent4"/>
              </a:buClr>
              <a:buSzPts val="1800"/>
            </a:pPr>
            <a:r>
              <a:rPr lang="en-US">
                <a:solidFill>
                  <a:schemeClr val="dk1"/>
                </a:solidFill>
                <a:latin typeface="Inria Sans"/>
                <a:ea typeface="Inria Sans"/>
                <a:cs typeface="Inria Sans"/>
                <a:sym typeface="Inria Sans"/>
              </a:rPr>
              <a:t>Step 3: Optimization (Soft Constraints)</a:t>
            </a:r>
          </a:p>
          <a:p>
            <a:pPr marL="457200" indent="-342900">
              <a:buClr>
                <a:schemeClr val="accent4"/>
              </a:buClr>
              <a:buSzPts val="1800"/>
              <a:buFont typeface="Arial"/>
              <a:buChar char="⬥"/>
            </a:pPr>
            <a:r>
              <a:rPr lang="en-US">
                <a:solidFill>
                  <a:schemeClr val="dk1"/>
                </a:solidFill>
                <a:latin typeface="Inria Sans"/>
                <a:ea typeface="Inria Sans"/>
                <a:cs typeface="Inria Sans"/>
                <a:sym typeface="Inria Sans"/>
              </a:rPr>
              <a:t>Workload Balancing: Penalizes days with high density.</a:t>
            </a:r>
          </a:p>
          <a:p>
            <a:pPr marL="457200" indent="-342900">
              <a:buClr>
                <a:schemeClr val="accent4"/>
              </a:buClr>
              <a:buSzPts val="1800"/>
              <a:buFont typeface="Arial"/>
              <a:buChar char="⬥"/>
            </a:pPr>
            <a:r>
              <a:rPr lang="en-US">
                <a:solidFill>
                  <a:schemeClr val="dk1"/>
                </a:solidFill>
                <a:latin typeface="Inria Sans"/>
                <a:ea typeface="Inria Sans"/>
                <a:cs typeface="Inria Sans"/>
                <a:sym typeface="Inria Sans"/>
              </a:rPr>
              <a:t>ESTR Adjacency: Awards bonus points for placing Elite tutorials immediately adjacent to parent lectures (minimizing student gaps)</a:t>
            </a:r>
          </a:p>
        </p:txBody>
      </p:sp>
      <p:sp>
        <p:nvSpPr>
          <p:cNvPr id="381" name="Google Shape;381;p28">
            <a:extLst>
              <a:ext uri="{FF2B5EF4-FFF2-40B4-BE49-F238E27FC236}">
                <a16:creationId xmlns:a16="http://schemas.microsoft.com/office/drawing/2014/main" id="{A9F39C8B-229E-625A-06F6-4370A2EB4377}"/>
              </a:ext>
            </a:extLst>
          </p:cNvPr>
          <p:cNvSpPr/>
          <p:nvPr/>
        </p:nvSpPr>
        <p:spPr>
          <a:xfrm>
            <a:off x="0" y="1373940"/>
            <a:ext cx="172974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Saira Semi Condensed"/>
                <a:ea typeface="Saira Semi Condensed"/>
                <a:cs typeface="Saira Semi Condensed"/>
                <a:sym typeface="Saira Semi Condensed"/>
              </a:rPr>
              <a:t>Input Queue</a:t>
            </a:r>
            <a:endParaRPr>
              <a:solidFill>
                <a:schemeClr val="lt1"/>
              </a:solidFill>
              <a:latin typeface="Saira Semi Condensed"/>
              <a:ea typeface="Saira Semi Condensed"/>
              <a:cs typeface="Saira Semi Condensed"/>
              <a:sym typeface="Saira Semi Condensed"/>
            </a:endParaRPr>
          </a:p>
        </p:txBody>
      </p:sp>
      <p:sp>
        <p:nvSpPr>
          <p:cNvPr id="384" name="Google Shape;384;p28">
            <a:extLst>
              <a:ext uri="{FF2B5EF4-FFF2-40B4-BE49-F238E27FC236}">
                <a16:creationId xmlns:a16="http://schemas.microsoft.com/office/drawing/2014/main" id="{65642D31-6B82-7A24-EDCA-7023EBD4B55A}"/>
              </a:ext>
            </a:extLst>
          </p:cNvPr>
          <p:cNvSpPr/>
          <p:nvPr/>
        </p:nvSpPr>
        <p:spPr>
          <a:xfrm>
            <a:off x="3247562" y="1373940"/>
            <a:ext cx="1979758" cy="669000"/>
          </a:xfrm>
          <a:prstGeom prst="chevron">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Constraint Checking</a:t>
            </a:r>
            <a:endParaRPr>
              <a:solidFill>
                <a:schemeClr val="lt1"/>
              </a:solidFill>
              <a:latin typeface="Saira Semi Condensed"/>
              <a:ea typeface="Saira Semi Condensed"/>
              <a:cs typeface="Saira Semi Condensed"/>
              <a:sym typeface="Saira Semi Condensed"/>
            </a:endParaRPr>
          </a:p>
        </p:txBody>
      </p:sp>
      <p:sp>
        <p:nvSpPr>
          <p:cNvPr id="3" name="Google Shape;378;p28">
            <a:extLst>
              <a:ext uri="{FF2B5EF4-FFF2-40B4-BE49-F238E27FC236}">
                <a16:creationId xmlns:a16="http://schemas.microsoft.com/office/drawing/2014/main" id="{E326024D-507E-1BAF-CC6E-B979BBB0B5D8}"/>
              </a:ext>
            </a:extLst>
          </p:cNvPr>
          <p:cNvSpPr/>
          <p:nvPr/>
        </p:nvSpPr>
        <p:spPr>
          <a:xfrm>
            <a:off x="5052060" y="1373940"/>
            <a:ext cx="2194560" cy="669000"/>
          </a:xfrm>
          <a:prstGeom prst="chevron">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Constraints Check</a:t>
            </a:r>
            <a:endParaRPr>
              <a:solidFill>
                <a:schemeClr val="lt1"/>
              </a:solidFill>
              <a:latin typeface="Saira Semi Condensed"/>
              <a:ea typeface="Saira Semi Condensed"/>
              <a:cs typeface="Saira Semi Condensed"/>
              <a:sym typeface="Saira Semi Condensed"/>
            </a:endParaRPr>
          </a:p>
        </p:txBody>
      </p:sp>
      <p:sp>
        <p:nvSpPr>
          <p:cNvPr id="4" name="Google Shape;378;p28">
            <a:extLst>
              <a:ext uri="{FF2B5EF4-FFF2-40B4-BE49-F238E27FC236}">
                <a16:creationId xmlns:a16="http://schemas.microsoft.com/office/drawing/2014/main" id="{E2ACE0AA-F00D-F002-66EE-2198D03E9A27}"/>
              </a:ext>
            </a:extLst>
          </p:cNvPr>
          <p:cNvSpPr/>
          <p:nvPr/>
        </p:nvSpPr>
        <p:spPr>
          <a:xfrm>
            <a:off x="7048500" y="1373940"/>
            <a:ext cx="2095500" cy="669000"/>
          </a:xfrm>
          <a:prstGeom prst="chevron">
            <a:avLst>
              <a:gd name="adj" fmla="val 5000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Scoring &amp; Optimization</a:t>
            </a:r>
            <a:endParaRPr>
              <a:solidFill>
                <a:schemeClr val="lt1"/>
              </a:solidFill>
              <a:latin typeface="Saira Semi Condensed"/>
              <a:ea typeface="Saira Semi Condensed"/>
              <a:cs typeface="Saira Semi Condensed"/>
              <a:sym typeface="Saira Semi Condensed"/>
            </a:endParaRPr>
          </a:p>
        </p:txBody>
      </p:sp>
      <p:sp>
        <p:nvSpPr>
          <p:cNvPr id="5" name="Google Shape;384;p28">
            <a:extLst>
              <a:ext uri="{FF2B5EF4-FFF2-40B4-BE49-F238E27FC236}">
                <a16:creationId xmlns:a16="http://schemas.microsoft.com/office/drawing/2014/main" id="{50846C56-C160-F899-4578-46D9FCA9BDE0}"/>
              </a:ext>
            </a:extLst>
          </p:cNvPr>
          <p:cNvSpPr/>
          <p:nvPr/>
        </p:nvSpPr>
        <p:spPr>
          <a:xfrm>
            <a:off x="1517822" y="1373940"/>
            <a:ext cx="1888318" cy="669000"/>
          </a:xfrm>
          <a:prstGeom prst="chevron">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Saira Semi Condensed"/>
                <a:ea typeface="Saira Semi Condensed"/>
                <a:cs typeface="Saira Semi Condensed"/>
                <a:sym typeface="Saira Semi Condensed"/>
              </a:rPr>
              <a:t>Priority Sorting</a:t>
            </a:r>
            <a:endParaRPr>
              <a:solidFill>
                <a:schemeClr val="lt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809512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FC9DADD2-F8B1-5653-68ED-9D3B962D08FE}"/>
            </a:ext>
          </a:extLst>
        </p:cNvPr>
        <p:cNvGrpSpPr/>
        <p:nvPr/>
      </p:nvGrpSpPr>
      <p:grpSpPr>
        <a:xfrm>
          <a:off x="0" y="0"/>
          <a:ext cx="0" cy="0"/>
          <a:chOff x="0" y="0"/>
          <a:chExt cx="0" cy="0"/>
        </a:xfrm>
      </p:grpSpPr>
      <p:sp>
        <p:nvSpPr>
          <p:cNvPr id="241" name="Google Shape;241;p17">
            <a:extLst>
              <a:ext uri="{FF2B5EF4-FFF2-40B4-BE49-F238E27FC236}">
                <a16:creationId xmlns:a16="http://schemas.microsoft.com/office/drawing/2014/main" id="{E5DA787F-27D8-D448-5D74-1A6F719DD296}"/>
              </a:ext>
            </a:extLst>
          </p:cNvPr>
          <p:cNvSpPr txBox="1">
            <a:spLocks noGrp="1"/>
          </p:cNvSpPr>
          <p:nvPr>
            <p:ph type="title"/>
          </p:nvPr>
        </p:nvSpPr>
        <p:spPr>
          <a:xfrm>
            <a:off x="1207850" y="855506"/>
            <a:ext cx="690745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Interactive Workspace &amp; Real-Time Logic</a:t>
            </a:r>
          </a:p>
        </p:txBody>
      </p:sp>
      <p:sp>
        <p:nvSpPr>
          <p:cNvPr id="242" name="Google Shape;242;p17">
            <a:extLst>
              <a:ext uri="{FF2B5EF4-FFF2-40B4-BE49-F238E27FC236}">
                <a16:creationId xmlns:a16="http://schemas.microsoft.com/office/drawing/2014/main" id="{59211DC9-79E5-3233-61BC-C48478165AAE}"/>
              </a:ext>
            </a:extLst>
          </p:cNvPr>
          <p:cNvSpPr txBox="1">
            <a:spLocks noGrp="1"/>
          </p:cNvSpPr>
          <p:nvPr>
            <p:ph type="body" idx="1"/>
          </p:nvPr>
        </p:nvSpPr>
        <p:spPr>
          <a:xfrm>
            <a:off x="694192" y="1471018"/>
            <a:ext cx="7934765" cy="3436261"/>
          </a:xfrm>
          <a:prstGeom prst="rect">
            <a:avLst/>
          </a:prstGeom>
        </p:spPr>
        <p:txBody>
          <a:bodyPr spcFirstLastPara="1" wrap="square" lIns="0" tIns="0" rIns="0" bIns="0" anchor="t" anchorCtr="0">
            <a:noAutofit/>
          </a:bodyPr>
          <a:lstStyle/>
          <a:p>
            <a:pPr marL="114300" lvl="0" indent="0" algn="l" rtl="0">
              <a:spcBef>
                <a:spcPts val="0"/>
              </a:spcBef>
              <a:spcAft>
                <a:spcPts val="0"/>
              </a:spcAft>
              <a:buSzPts val="1800"/>
              <a:buNone/>
            </a:pPr>
            <a:r>
              <a:rPr lang="en-US" sz="1400" b="1"/>
              <a:t>Geometric Collision Detection (Client-Side):</a:t>
            </a:r>
          </a:p>
          <a:p>
            <a:pPr marL="457200" lvl="0" indent="-342900" algn="l" rtl="0">
              <a:spcBef>
                <a:spcPts val="600"/>
              </a:spcBef>
              <a:spcAft>
                <a:spcPts val="0"/>
              </a:spcAft>
              <a:buSzPts val="1800"/>
              <a:buChar char="⬥"/>
            </a:pPr>
            <a:r>
              <a:rPr lang="en-US" sz="1400"/>
              <a:t>Instead of server round-trips, we calculate time-slot intersections in the browser</a:t>
            </a:r>
          </a:p>
          <a:p>
            <a:pPr marL="457200" lvl="0" indent="-342900" algn="l" rtl="0">
              <a:spcBef>
                <a:spcPts val="600"/>
              </a:spcBef>
              <a:spcAft>
                <a:spcPts val="0"/>
              </a:spcAft>
              <a:buSzPts val="1800"/>
              <a:buChar char="⬥"/>
            </a:pPr>
            <a:r>
              <a:rPr lang="en-US" sz="1400"/>
              <a:t>Validates against 3 Dimensions: Teacher Availability, Room Capacity, and Course Self-Concurrency in lookup time</a:t>
            </a:r>
          </a:p>
          <a:p>
            <a:pPr marL="114300" lvl="0" indent="0" algn="l" rtl="0">
              <a:spcBef>
                <a:spcPts val="600"/>
              </a:spcBef>
              <a:spcAft>
                <a:spcPts val="0"/>
              </a:spcAft>
              <a:buSzPts val="1800"/>
              <a:buNone/>
            </a:pPr>
            <a:r>
              <a:rPr lang="en-US" sz="1400" b="1"/>
              <a:t>Optimistic UI Updates:</a:t>
            </a:r>
          </a:p>
          <a:p>
            <a:pPr marL="457200" lvl="0" indent="-342900" algn="l" rtl="0">
              <a:spcBef>
                <a:spcPts val="600"/>
              </a:spcBef>
              <a:spcAft>
                <a:spcPts val="0"/>
              </a:spcAft>
              <a:buSzPts val="1800"/>
              <a:buChar char="⬥"/>
            </a:pPr>
            <a:r>
              <a:rPr lang="en-US" sz="1400"/>
              <a:t>State changes reflect immediately in the React DOM for zero-latency interaction</a:t>
            </a:r>
          </a:p>
          <a:p>
            <a:pPr marL="457200" lvl="0" indent="-342900" algn="l" rtl="0">
              <a:spcBef>
                <a:spcPts val="600"/>
              </a:spcBef>
              <a:spcAft>
                <a:spcPts val="0"/>
              </a:spcAft>
              <a:buSzPts val="1800"/>
              <a:buChar char="⬥"/>
            </a:pPr>
            <a:r>
              <a:rPr lang="en-US" sz="1400"/>
              <a:t>Database synchronization happens asynchronously in the background via Prisma transactions</a:t>
            </a:r>
          </a:p>
          <a:p>
            <a:pPr marL="114300" lvl="0" indent="0" algn="l" rtl="0">
              <a:spcBef>
                <a:spcPts val="600"/>
              </a:spcBef>
              <a:spcAft>
                <a:spcPts val="0"/>
              </a:spcAft>
              <a:buSzPts val="1800"/>
              <a:buNone/>
            </a:pPr>
            <a:r>
              <a:rPr lang="en-US" sz="1400" b="1"/>
              <a:t>State Management (Command Pattern):</a:t>
            </a:r>
          </a:p>
          <a:p>
            <a:pPr marL="457200" lvl="0" indent="-342900" algn="l" rtl="0">
              <a:spcBef>
                <a:spcPts val="600"/>
              </a:spcBef>
              <a:spcAft>
                <a:spcPts val="0"/>
              </a:spcAft>
              <a:buSzPts val="1800"/>
              <a:buChar char="⬥"/>
            </a:pPr>
            <a:r>
              <a:rPr lang="en-US" sz="1400"/>
              <a:t>Maintain a deep-cloned History Stack to enable robust </a:t>
            </a:r>
            <a:r>
              <a:rPr lang="en-US" sz="1400" b="1"/>
              <a:t>Undo/Redo</a:t>
            </a:r>
            <a:r>
              <a:rPr lang="en-US" sz="1400"/>
              <a:t> functionality without database </a:t>
            </a:r>
            <a:br>
              <a:rPr lang="en-US" sz="1400"/>
            </a:br>
            <a:r>
              <a:rPr lang="en-US" sz="1400"/>
              <a:t>inconsistency</a:t>
            </a:r>
            <a:endParaRPr sz="1400"/>
          </a:p>
        </p:txBody>
      </p:sp>
      <p:sp>
        <p:nvSpPr>
          <p:cNvPr id="243" name="Google Shape;243;p17">
            <a:extLst>
              <a:ext uri="{FF2B5EF4-FFF2-40B4-BE49-F238E27FC236}">
                <a16:creationId xmlns:a16="http://schemas.microsoft.com/office/drawing/2014/main" id="{D1204DE2-2409-DF49-56FF-2CA927AA3B3D}"/>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1426281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0B15BFF2-4F6B-5E3B-BFB8-B4FABCEF5D4D}"/>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25171E0F-6AE5-C607-3A5F-4078004DB9F6}"/>
              </a:ext>
            </a:extLst>
          </p:cNvPr>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Safeguards &amp; Output</a:t>
            </a:r>
            <a:endParaRPr/>
          </a:p>
        </p:txBody>
      </p:sp>
      <p:sp>
        <p:nvSpPr>
          <p:cNvPr id="279" name="Google Shape;279;p20">
            <a:extLst>
              <a:ext uri="{FF2B5EF4-FFF2-40B4-BE49-F238E27FC236}">
                <a16:creationId xmlns:a16="http://schemas.microsoft.com/office/drawing/2014/main" id="{2E1DD3A7-4C98-A228-CF2E-315D06800DDE}"/>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5" name="Google Shape;212;p13">
            <a:extLst>
              <a:ext uri="{FF2B5EF4-FFF2-40B4-BE49-F238E27FC236}">
                <a16:creationId xmlns:a16="http://schemas.microsoft.com/office/drawing/2014/main" id="{C372E6E8-C761-13EE-9763-476D8AE1D217}"/>
              </a:ext>
            </a:extLst>
          </p:cNvPr>
          <p:cNvSpPr txBox="1">
            <a:spLocks/>
          </p:cNvSpPr>
          <p:nvPr/>
        </p:nvSpPr>
        <p:spPr>
          <a:xfrm>
            <a:off x="779778" y="1492681"/>
            <a:ext cx="7442202" cy="3161699"/>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18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1800" b="0" i="0" u="none" strike="noStrike" cap="none">
                <a:solidFill>
                  <a:schemeClr val="dk1"/>
                </a:solidFill>
                <a:latin typeface="Inria Sans"/>
                <a:ea typeface="Inria Sans"/>
                <a:cs typeface="Inria Sans"/>
                <a:sym typeface="Inria Sans"/>
              </a:defRPr>
            </a:lvl2pPr>
            <a:lvl3pPr marL="1371600" marR="0" lvl="2" indent="-342900" algn="l" rtl="0">
              <a:lnSpc>
                <a:spcPct val="100000"/>
              </a:lnSpc>
              <a:spcBef>
                <a:spcPts val="600"/>
              </a:spcBef>
              <a:spcAft>
                <a:spcPts val="0"/>
              </a:spcAft>
              <a:buClr>
                <a:schemeClr val="accent2"/>
              </a:buClr>
              <a:buSzPts val="1800"/>
              <a:buFont typeface="Inria Sans"/>
              <a:buChar char="⬩"/>
              <a:defRPr sz="1800" b="0" i="0" u="none" strike="noStrike" cap="none">
                <a:solidFill>
                  <a:schemeClr val="dk1"/>
                </a:solidFill>
                <a:latin typeface="Inria Sans"/>
                <a:ea typeface="Inria Sans"/>
                <a:cs typeface="Inria Sans"/>
                <a:sym typeface="Inria Sans"/>
              </a:defRPr>
            </a:lvl3pPr>
            <a:lvl4pPr marL="1828800" marR="0" lvl="3"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4pPr>
            <a:lvl5pPr marL="2286000" marR="0" lvl="4"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5pPr>
            <a:lvl6pPr marL="2743200" marR="0" lvl="5"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6pPr>
            <a:lvl7pPr marL="3200400" marR="0" lvl="6"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7pPr>
            <a:lvl8pPr marL="3657600" marR="0" lvl="7" indent="-342900" algn="l" rtl="0">
              <a:lnSpc>
                <a:spcPct val="100000"/>
              </a:lnSpc>
              <a:spcBef>
                <a:spcPts val="600"/>
              </a:spcBef>
              <a:spcAft>
                <a:spcPts val="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8pPr>
            <a:lvl9pPr marL="4114800" marR="0" lvl="8" indent="-342900" algn="l" rtl="0">
              <a:lnSpc>
                <a:spcPct val="100000"/>
              </a:lnSpc>
              <a:spcBef>
                <a:spcPts val="600"/>
              </a:spcBef>
              <a:spcAft>
                <a:spcPts val="600"/>
              </a:spcAft>
              <a:buClr>
                <a:schemeClr val="dk1"/>
              </a:buClr>
              <a:buSzPts val="1800"/>
              <a:buFont typeface="Inria Sans"/>
              <a:buChar char="■"/>
              <a:defRPr sz="1800" b="0" i="0" u="none" strike="noStrike" cap="none">
                <a:solidFill>
                  <a:schemeClr val="dk1"/>
                </a:solidFill>
                <a:latin typeface="Inria Sans"/>
                <a:ea typeface="Inria Sans"/>
                <a:cs typeface="Inria Sans"/>
                <a:sym typeface="Inria Sans"/>
              </a:defRPr>
            </a:lvl9pPr>
          </a:lstStyle>
          <a:p>
            <a:pPr marL="101600" indent="0">
              <a:spcBef>
                <a:spcPts val="600"/>
              </a:spcBef>
              <a:buClr>
                <a:srgbClr val="10E7D9"/>
              </a:buClr>
              <a:buFont typeface="Inria Sans"/>
              <a:buNone/>
              <a:defRPr sz="1100">
                <a:solidFill>
                  <a:srgbClr val="9CA3AF"/>
                </a:solidFill>
              </a:defRPr>
            </a:pPr>
            <a:r>
              <a:rPr lang="en-US" sz="1400" b="1">
                <a:solidFill>
                  <a:srgbClr val="FFFFFF"/>
                </a:solidFill>
              </a:rPr>
              <a:t>The "Warning System" (Background Validator):</a:t>
            </a:r>
          </a:p>
          <a:p>
            <a:pPr marL="387350" indent="-285750">
              <a:spcBef>
                <a:spcPts val="600"/>
              </a:spcBef>
              <a:buClr>
                <a:srgbClr val="10E7D9"/>
              </a:buClr>
              <a:defRPr sz="1100">
                <a:solidFill>
                  <a:srgbClr val="9CA3AF"/>
                </a:solidFill>
              </a:defRPr>
            </a:pPr>
            <a:r>
              <a:rPr lang="en-US" sz="1400">
                <a:solidFill>
                  <a:srgbClr val="FFFFFF"/>
                </a:solidFill>
              </a:rPr>
              <a:t>Runs logic checks beyond simple time conflicts</a:t>
            </a:r>
          </a:p>
          <a:p>
            <a:pPr marL="387350" indent="-285750">
              <a:spcBef>
                <a:spcPts val="600"/>
              </a:spcBef>
              <a:buClr>
                <a:srgbClr val="10E7D9"/>
              </a:buClr>
              <a:defRPr sz="1100">
                <a:solidFill>
                  <a:srgbClr val="9CA3AF"/>
                </a:solidFill>
              </a:defRPr>
            </a:pPr>
            <a:r>
              <a:rPr lang="en-US" sz="1400" b="1">
                <a:solidFill>
                  <a:srgbClr val="FFFFFF"/>
                </a:solidFill>
              </a:rPr>
              <a:t>Credit Integrity: </a:t>
            </a:r>
            <a:r>
              <a:rPr lang="en-US" sz="1400">
                <a:solidFill>
                  <a:srgbClr val="FFFFFF"/>
                </a:solidFill>
              </a:rPr>
              <a:t>Flags if Scheduled Duration &lt; Academic Plan Credits</a:t>
            </a:r>
          </a:p>
          <a:p>
            <a:pPr marL="387350" indent="-285750">
              <a:spcBef>
                <a:spcPts val="600"/>
              </a:spcBef>
              <a:buClr>
                <a:srgbClr val="10E7D9"/>
              </a:buClr>
              <a:defRPr sz="1100">
                <a:solidFill>
                  <a:srgbClr val="9CA3AF"/>
                </a:solidFill>
              </a:defRPr>
            </a:pPr>
            <a:r>
              <a:rPr lang="en-US" sz="1400" b="1">
                <a:solidFill>
                  <a:srgbClr val="FFFFFF"/>
                </a:solidFill>
              </a:rPr>
              <a:t>Component Integrity: </a:t>
            </a:r>
            <a:r>
              <a:rPr lang="en-US" sz="1400">
                <a:solidFill>
                  <a:srgbClr val="FFFFFF"/>
                </a:solidFill>
              </a:rPr>
              <a:t>Detects "Orphaned" Tutorials (Missing Parent Lecture)</a:t>
            </a:r>
          </a:p>
          <a:p>
            <a:pPr marL="101600" indent="0">
              <a:spcBef>
                <a:spcPts val="600"/>
              </a:spcBef>
              <a:buClr>
                <a:srgbClr val="10E7D9"/>
              </a:buClr>
              <a:buFont typeface="Inria Sans"/>
              <a:buNone/>
              <a:defRPr sz="1100">
                <a:solidFill>
                  <a:srgbClr val="9CA3AF"/>
                </a:solidFill>
              </a:defRPr>
            </a:pPr>
            <a:r>
              <a:rPr lang="en-US" sz="1400" b="1">
                <a:solidFill>
                  <a:srgbClr val="FFFFFF"/>
                </a:solidFill>
              </a:rPr>
              <a:t>Algorithmic PDF Generation:</a:t>
            </a:r>
          </a:p>
          <a:p>
            <a:pPr marL="387350" indent="-285750">
              <a:spcBef>
                <a:spcPts val="600"/>
              </a:spcBef>
              <a:buClr>
                <a:srgbClr val="10E7D9"/>
              </a:buClr>
              <a:defRPr sz="1100">
                <a:solidFill>
                  <a:srgbClr val="9CA3AF"/>
                </a:solidFill>
              </a:defRPr>
            </a:pPr>
            <a:r>
              <a:rPr lang="en-US" sz="1400" b="1">
                <a:solidFill>
                  <a:srgbClr val="FFFFFF"/>
                </a:solidFill>
              </a:rPr>
              <a:t>Challenge: </a:t>
            </a:r>
            <a:r>
              <a:rPr lang="en-US" sz="1400">
                <a:solidFill>
                  <a:srgbClr val="FFFFFF"/>
                </a:solidFill>
              </a:rPr>
              <a:t>Mapping a dynamic CSS Grid to a fixed-width A3/A4 Page</a:t>
            </a:r>
          </a:p>
          <a:p>
            <a:pPr marL="387350" indent="-285750">
              <a:spcBef>
                <a:spcPts val="600"/>
              </a:spcBef>
              <a:buClr>
                <a:srgbClr val="10E7D9"/>
              </a:buClr>
              <a:defRPr sz="1100">
                <a:solidFill>
                  <a:srgbClr val="9CA3AF"/>
                </a:solidFill>
              </a:defRPr>
            </a:pPr>
            <a:r>
              <a:rPr lang="en-US" sz="1400" b="1">
                <a:solidFill>
                  <a:srgbClr val="FFFFFF"/>
                </a:solidFill>
              </a:rPr>
              <a:t>Solution: </a:t>
            </a:r>
            <a:r>
              <a:rPr lang="en-US" sz="1400">
                <a:solidFill>
                  <a:srgbClr val="FFFFFF"/>
                </a:solidFill>
              </a:rPr>
              <a:t>Custom Bin-Packing Algorithm</a:t>
            </a:r>
          </a:p>
          <a:p>
            <a:pPr marL="387350" indent="-285750">
              <a:spcBef>
                <a:spcPts val="600"/>
              </a:spcBef>
              <a:buClr>
                <a:srgbClr val="10E7D9"/>
              </a:buClr>
              <a:defRPr sz="1100">
                <a:solidFill>
                  <a:srgbClr val="9CA3AF"/>
                </a:solidFill>
              </a:defRPr>
            </a:pPr>
            <a:r>
              <a:rPr lang="en-US" sz="1400">
                <a:solidFill>
                  <a:srgbClr val="FFFFFF"/>
                </a:solidFill>
              </a:rPr>
              <a:t>Calculate column spans and recursively fragments long classes to fit into the PDF layout without data loss</a:t>
            </a:r>
          </a:p>
        </p:txBody>
      </p:sp>
    </p:spTree>
    <p:extLst>
      <p:ext uri="{BB962C8B-B14F-4D97-AF65-F5344CB8AC3E}">
        <p14:creationId xmlns:p14="http://schemas.microsoft.com/office/powerpoint/2010/main" val="1835374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4F537F2F-47E0-8F7D-A854-A40F40005F49}"/>
            </a:ext>
          </a:extLst>
        </p:cNvPr>
        <p:cNvGrpSpPr/>
        <p:nvPr/>
      </p:nvGrpSpPr>
      <p:grpSpPr>
        <a:xfrm>
          <a:off x="0" y="0"/>
          <a:ext cx="0" cy="0"/>
          <a:chOff x="0" y="0"/>
          <a:chExt cx="0" cy="0"/>
        </a:xfrm>
      </p:grpSpPr>
      <p:sp>
        <p:nvSpPr>
          <p:cNvPr id="275" name="Google Shape;275;p20">
            <a:extLst>
              <a:ext uri="{FF2B5EF4-FFF2-40B4-BE49-F238E27FC236}">
                <a16:creationId xmlns:a16="http://schemas.microsoft.com/office/drawing/2014/main" id="{C87D3C8A-88C8-0B5E-38CC-EE45B66A05F2}"/>
              </a:ext>
            </a:extLst>
          </p:cNvPr>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Security &amp; Access Control</a:t>
            </a:r>
          </a:p>
        </p:txBody>
      </p:sp>
      <p:sp>
        <p:nvSpPr>
          <p:cNvPr id="279" name="Google Shape;279;p20">
            <a:extLst>
              <a:ext uri="{FF2B5EF4-FFF2-40B4-BE49-F238E27FC236}">
                <a16:creationId xmlns:a16="http://schemas.microsoft.com/office/drawing/2014/main" id="{F18D666E-8A45-6D6F-A6A0-25AD4F182276}"/>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38</a:t>
            </a:fld>
            <a:endParaRPr lang="en"/>
          </a:p>
        </p:txBody>
      </p:sp>
      <p:sp>
        <p:nvSpPr>
          <p:cNvPr id="9" name="Google Shape;212;p13">
            <a:extLst>
              <a:ext uri="{FF2B5EF4-FFF2-40B4-BE49-F238E27FC236}">
                <a16:creationId xmlns:a16="http://schemas.microsoft.com/office/drawing/2014/main" id="{750F9D14-7146-3AE7-858D-141853D5F42C}"/>
              </a:ext>
            </a:extLst>
          </p:cNvPr>
          <p:cNvSpPr txBox="1">
            <a:spLocks noGrp="1"/>
          </p:cNvSpPr>
          <p:nvPr>
            <p:ph type="body" idx="2"/>
          </p:nvPr>
        </p:nvSpPr>
        <p:spPr>
          <a:xfrm>
            <a:off x="735334" y="1424101"/>
            <a:ext cx="5107906" cy="3161699"/>
          </a:xfrm>
          <a:prstGeom prst="rect">
            <a:avLst/>
          </a:prstGeom>
        </p:spPr>
        <p:txBody>
          <a:bodyPr spcFirstLastPara="1" wrap="square" lIns="0" tIns="0" rIns="0" bIns="0" anchor="t" anchorCtr="0">
            <a:noAutofit/>
          </a:bodyPr>
          <a:lstStyle/>
          <a:p>
            <a:pPr marL="101600" indent="0">
              <a:spcBef>
                <a:spcPts val="600"/>
              </a:spcBef>
              <a:buClr>
                <a:srgbClr val="10E7D9"/>
              </a:buClr>
              <a:buNone/>
              <a:defRPr sz="1100">
                <a:solidFill>
                  <a:srgbClr val="9CA3AF"/>
                </a:solidFill>
              </a:defRPr>
            </a:pPr>
            <a:r>
              <a:rPr lang="en-US" sz="1400" b="1">
                <a:solidFill>
                  <a:srgbClr val="FFFFFF"/>
                </a:solidFill>
              </a:rPr>
              <a:t>Organization-Based Multi-Tenancy:</a:t>
            </a:r>
          </a:p>
          <a:p>
            <a:pPr marL="387350" indent="-285750">
              <a:spcBef>
                <a:spcPts val="600"/>
              </a:spcBef>
              <a:buClr>
                <a:srgbClr val="10E7D9"/>
              </a:buClr>
              <a:defRPr sz="1100">
                <a:solidFill>
                  <a:srgbClr val="9CA3AF"/>
                </a:solidFill>
              </a:defRPr>
            </a:pPr>
            <a:r>
              <a:rPr lang="en-US" sz="1400">
                <a:solidFill>
                  <a:srgbClr val="FFFFFF"/>
                </a:solidFill>
              </a:rPr>
              <a:t>All database queries are strictly scoped by </a:t>
            </a:r>
            <a:r>
              <a:rPr lang="en-US" sz="1400" err="1">
                <a:solidFill>
                  <a:srgbClr val="FFFFFF"/>
                </a:solidFill>
              </a:rPr>
              <a:t>organizationId</a:t>
            </a:r>
            <a:endParaRPr lang="en-US" sz="1400">
              <a:solidFill>
                <a:srgbClr val="FFFFFF"/>
              </a:solidFill>
            </a:endParaRPr>
          </a:p>
          <a:p>
            <a:pPr marL="387350" indent="-285750">
              <a:spcBef>
                <a:spcPts val="600"/>
              </a:spcBef>
              <a:buClr>
                <a:srgbClr val="10E7D9"/>
              </a:buClr>
              <a:defRPr sz="1100">
                <a:solidFill>
                  <a:srgbClr val="9CA3AF"/>
                </a:solidFill>
              </a:defRPr>
            </a:pPr>
            <a:r>
              <a:rPr lang="en-US" sz="1400">
                <a:solidFill>
                  <a:srgbClr val="FFFFFF"/>
                </a:solidFill>
              </a:rPr>
              <a:t>Ensures complete data isolation between different departments (</a:t>
            </a:r>
            <a:r>
              <a:rPr lang="en-US" sz="1400" err="1">
                <a:solidFill>
                  <a:srgbClr val="FFFFFF"/>
                </a:solidFill>
              </a:rPr>
              <a:t>e.g</a:t>
            </a:r>
            <a:r>
              <a:rPr lang="en-US" sz="1400">
                <a:solidFill>
                  <a:srgbClr val="FFFFFF"/>
                </a:solidFill>
              </a:rPr>
              <a:t> MAE department cannot query CSE department’s data)</a:t>
            </a:r>
          </a:p>
          <a:p>
            <a:pPr marL="101600" indent="0">
              <a:spcBef>
                <a:spcPts val="600"/>
              </a:spcBef>
              <a:buClr>
                <a:srgbClr val="10E7D9"/>
              </a:buClr>
              <a:buNone/>
              <a:defRPr sz="1100">
                <a:solidFill>
                  <a:srgbClr val="9CA3AF"/>
                </a:solidFill>
              </a:defRPr>
            </a:pPr>
            <a:r>
              <a:rPr lang="en-US" sz="1400" b="1">
                <a:solidFill>
                  <a:srgbClr val="FFFFFF"/>
                </a:solidFill>
              </a:rPr>
              <a:t>Role-Based Access Control (RBAC):</a:t>
            </a:r>
          </a:p>
          <a:p>
            <a:pPr marL="387350" indent="-285750">
              <a:spcBef>
                <a:spcPts val="600"/>
              </a:spcBef>
              <a:buClr>
                <a:srgbClr val="10E7D9"/>
              </a:buClr>
              <a:defRPr sz="1100">
                <a:solidFill>
                  <a:srgbClr val="9CA3AF"/>
                </a:solidFill>
              </a:defRPr>
            </a:pPr>
            <a:r>
              <a:rPr lang="en-US" sz="1400" b="1">
                <a:solidFill>
                  <a:srgbClr val="FFFFFF"/>
                </a:solidFill>
              </a:rPr>
              <a:t>Owner/Admin: </a:t>
            </a:r>
            <a:r>
              <a:rPr lang="en-US" sz="1400">
                <a:solidFill>
                  <a:srgbClr val="FFFFFF"/>
                </a:solidFill>
              </a:rPr>
              <a:t>Scheduling control (Edit Timetable, Import Data, Invites)</a:t>
            </a:r>
          </a:p>
          <a:p>
            <a:pPr marL="387350" indent="-285750">
              <a:spcBef>
                <a:spcPts val="600"/>
              </a:spcBef>
              <a:buClr>
                <a:srgbClr val="10E7D9"/>
              </a:buClr>
              <a:defRPr sz="1100">
                <a:solidFill>
                  <a:srgbClr val="9CA3AF"/>
                </a:solidFill>
              </a:defRPr>
            </a:pPr>
            <a:r>
              <a:rPr lang="en-US" sz="1400" b="1">
                <a:solidFill>
                  <a:srgbClr val="FFFFFF"/>
                </a:solidFill>
              </a:rPr>
              <a:t>Admin: </a:t>
            </a:r>
            <a:r>
              <a:rPr lang="en-US" sz="1400">
                <a:solidFill>
                  <a:srgbClr val="FFFFFF"/>
                </a:solidFill>
              </a:rPr>
              <a:t>Scheduling control (Edit Timetable, Import Data)</a:t>
            </a:r>
          </a:p>
          <a:p>
            <a:pPr marL="387350" indent="-285750">
              <a:spcBef>
                <a:spcPts val="600"/>
              </a:spcBef>
              <a:buClr>
                <a:srgbClr val="10E7D9"/>
              </a:buClr>
              <a:defRPr sz="1100">
                <a:solidFill>
                  <a:srgbClr val="9CA3AF"/>
                </a:solidFill>
              </a:defRPr>
            </a:pPr>
            <a:r>
              <a:rPr lang="en-US" sz="1400" b="1">
                <a:solidFill>
                  <a:srgbClr val="FFFFFF"/>
                </a:solidFill>
              </a:rPr>
              <a:t>Member: </a:t>
            </a:r>
            <a:r>
              <a:rPr lang="en-US" sz="1400">
                <a:solidFill>
                  <a:srgbClr val="FFFFFF"/>
                </a:solidFill>
              </a:rPr>
              <a:t>Read-Only access (View Timetable/Course List)</a:t>
            </a:r>
          </a:p>
          <a:p>
            <a:pPr marL="101600" indent="0">
              <a:spcBef>
                <a:spcPts val="600"/>
              </a:spcBef>
              <a:buClr>
                <a:srgbClr val="10E7D9"/>
              </a:buClr>
              <a:buNone/>
              <a:defRPr sz="1100">
                <a:solidFill>
                  <a:srgbClr val="9CA3AF"/>
                </a:solidFill>
              </a:defRPr>
            </a:pPr>
            <a:r>
              <a:rPr lang="en-US" sz="1400" b="1">
                <a:solidFill>
                  <a:srgbClr val="FFFFFF"/>
                </a:solidFill>
              </a:rPr>
              <a:t>Middleware Protection:</a:t>
            </a:r>
          </a:p>
          <a:p>
            <a:pPr marL="387350" indent="-285750">
              <a:spcBef>
                <a:spcPts val="600"/>
              </a:spcBef>
              <a:buClr>
                <a:srgbClr val="10E7D9"/>
              </a:buClr>
              <a:defRPr sz="1100">
                <a:solidFill>
                  <a:srgbClr val="9CA3AF"/>
                </a:solidFill>
              </a:defRPr>
            </a:pPr>
            <a:r>
              <a:rPr lang="en-US" sz="1400">
                <a:solidFill>
                  <a:srgbClr val="FFFFFF"/>
                </a:solidFill>
              </a:rPr>
              <a:t>Next.js Middleware intercepts requests before they reach the database, enforcing authentication at the edge.</a:t>
            </a:r>
          </a:p>
        </p:txBody>
      </p:sp>
      <p:pic>
        <p:nvPicPr>
          <p:cNvPr id="2" name="Picture 1" descr="A diagram of a diagram&#10;&#10;AI-generated content may be incorrect.">
            <a:extLst>
              <a:ext uri="{FF2B5EF4-FFF2-40B4-BE49-F238E27FC236}">
                <a16:creationId xmlns:a16="http://schemas.microsoft.com/office/drawing/2014/main" id="{86AC7A5C-A28A-D0B7-D760-C999B78C10ED}"/>
              </a:ext>
            </a:extLst>
          </p:cNvPr>
          <p:cNvPicPr>
            <a:picLocks noChangeAspect="1"/>
          </p:cNvPicPr>
          <p:nvPr/>
        </p:nvPicPr>
        <p:blipFill>
          <a:blip r:embed="rId3"/>
          <a:stretch>
            <a:fillRect/>
          </a:stretch>
        </p:blipFill>
        <p:spPr>
          <a:xfrm>
            <a:off x="5843240" y="1148111"/>
            <a:ext cx="3215144" cy="3249776"/>
          </a:xfrm>
          <a:prstGeom prst="rect">
            <a:avLst/>
          </a:prstGeom>
        </p:spPr>
      </p:pic>
    </p:spTree>
    <p:extLst>
      <p:ext uri="{BB962C8B-B14F-4D97-AF65-F5344CB8AC3E}">
        <p14:creationId xmlns:p14="http://schemas.microsoft.com/office/powerpoint/2010/main" val="1610812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54178C7F-5B47-79FC-45D8-A55640CB95F8}"/>
            </a:ext>
          </a:extLst>
        </p:cNvPr>
        <p:cNvGrpSpPr/>
        <p:nvPr/>
      </p:nvGrpSpPr>
      <p:grpSpPr>
        <a:xfrm>
          <a:off x="0" y="0"/>
          <a:ext cx="0" cy="0"/>
          <a:chOff x="0" y="0"/>
          <a:chExt cx="0" cy="0"/>
        </a:xfrm>
      </p:grpSpPr>
      <p:sp>
        <p:nvSpPr>
          <p:cNvPr id="348" name="Google Shape;348;p26">
            <a:extLst>
              <a:ext uri="{FF2B5EF4-FFF2-40B4-BE49-F238E27FC236}">
                <a16:creationId xmlns:a16="http://schemas.microsoft.com/office/drawing/2014/main" id="{BDA0383C-D973-1644-EFC4-5CD31E4E719E}"/>
              </a:ext>
            </a:extLst>
          </p:cNvPr>
          <p:cNvSpPr txBox="1">
            <a:spLocks noGrp="1"/>
          </p:cNvSpPr>
          <p:nvPr>
            <p:ph type="ctrTitle" idx="4294967295"/>
          </p:nvPr>
        </p:nvSpPr>
        <p:spPr>
          <a:xfrm>
            <a:off x="342535" y="220541"/>
            <a:ext cx="6569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a:solidFill>
                  <a:schemeClr val="accent4"/>
                </a:solidFill>
              </a:rPr>
              <a:t>Project Achivements</a:t>
            </a:r>
            <a:endParaRPr sz="4400">
              <a:solidFill>
                <a:schemeClr val="accent4"/>
              </a:solidFill>
            </a:endParaRPr>
          </a:p>
        </p:txBody>
      </p:sp>
      <p:sp>
        <p:nvSpPr>
          <p:cNvPr id="349" name="Google Shape;349;p26">
            <a:extLst>
              <a:ext uri="{FF2B5EF4-FFF2-40B4-BE49-F238E27FC236}">
                <a16:creationId xmlns:a16="http://schemas.microsoft.com/office/drawing/2014/main" id="{D305F453-23C3-CCA5-2421-182BB4E959C0}"/>
              </a:ext>
            </a:extLst>
          </p:cNvPr>
          <p:cNvSpPr txBox="1">
            <a:spLocks noGrp="1"/>
          </p:cNvSpPr>
          <p:nvPr>
            <p:ph type="subTitle" idx="4294967295"/>
          </p:nvPr>
        </p:nvSpPr>
        <p:spPr>
          <a:xfrm>
            <a:off x="1743710" y="1265644"/>
            <a:ext cx="6896465" cy="3725455"/>
          </a:xfrm>
          <a:prstGeom prst="rect">
            <a:avLst/>
          </a:prstGeom>
        </p:spPr>
        <p:txBody>
          <a:bodyPr spcFirstLastPara="1" wrap="square" lIns="0" tIns="0" rIns="0" bIns="0" anchor="t" anchorCtr="0">
            <a:noAutofit/>
          </a:bodyPr>
          <a:lstStyle/>
          <a:p>
            <a:pPr marL="114300" indent="0">
              <a:spcBef>
                <a:spcPts val="600"/>
              </a:spcBef>
              <a:buNone/>
              <a:defRPr sz="1100">
                <a:solidFill>
                  <a:srgbClr val="9CA3AF"/>
                </a:solidFill>
              </a:defRPr>
            </a:pPr>
            <a:r>
              <a:rPr lang="en-US" sz="1400" b="1">
                <a:solidFill>
                  <a:schemeClr val="tx1"/>
                </a:solidFill>
              </a:rPr>
              <a:t>Full-Stack Implementation</a:t>
            </a:r>
          </a:p>
          <a:p>
            <a:pPr>
              <a:spcBef>
                <a:spcPts val="600"/>
              </a:spcBef>
              <a:defRPr sz="1100">
                <a:solidFill>
                  <a:srgbClr val="9CA3AF"/>
                </a:solidFill>
              </a:defRPr>
            </a:pPr>
            <a:r>
              <a:rPr lang="en-US" sz="1400">
                <a:solidFill>
                  <a:schemeClr val="tx1"/>
                </a:solidFill>
              </a:rPr>
              <a:t>Deployed a responsive Next.js 14 application with Serverless PostgreSQL</a:t>
            </a:r>
          </a:p>
          <a:p>
            <a:pPr>
              <a:spcBef>
                <a:spcPts val="600"/>
              </a:spcBef>
              <a:defRPr sz="1100">
                <a:solidFill>
                  <a:srgbClr val="9CA3AF"/>
                </a:solidFill>
              </a:defRPr>
            </a:pPr>
            <a:r>
              <a:rPr lang="en-US" sz="1400">
                <a:solidFill>
                  <a:schemeClr val="tx1"/>
                </a:solidFill>
              </a:rPr>
              <a:t>Established a robust CI/CD pipeline via </a:t>
            </a:r>
            <a:r>
              <a:rPr lang="en-US" sz="1400" err="1">
                <a:solidFill>
                  <a:schemeClr val="tx1"/>
                </a:solidFill>
              </a:rPr>
              <a:t>Vercel</a:t>
            </a:r>
            <a:endParaRPr lang="en-US" sz="1400">
              <a:solidFill>
                <a:schemeClr val="tx1"/>
              </a:solidFill>
            </a:endParaRPr>
          </a:p>
          <a:p>
            <a:pPr marL="114300" indent="0">
              <a:spcBef>
                <a:spcPts val="600"/>
              </a:spcBef>
              <a:buNone/>
              <a:defRPr sz="1100">
                <a:solidFill>
                  <a:srgbClr val="9CA3AF"/>
                </a:solidFill>
              </a:defRPr>
            </a:pPr>
            <a:r>
              <a:rPr lang="en-US" sz="1400" b="1">
                <a:solidFill>
                  <a:schemeClr val="tx1"/>
                </a:solidFill>
              </a:rPr>
              <a:t>Algorithmic Core</a:t>
            </a:r>
          </a:p>
          <a:p>
            <a:pPr>
              <a:spcBef>
                <a:spcPts val="600"/>
              </a:spcBef>
              <a:defRPr sz="1100">
                <a:solidFill>
                  <a:srgbClr val="9CA3AF"/>
                </a:solidFill>
              </a:defRPr>
            </a:pPr>
            <a:r>
              <a:rPr lang="en-US" sz="1400">
                <a:solidFill>
                  <a:schemeClr val="tx1"/>
                </a:solidFill>
              </a:rPr>
              <a:t>Developed the Constructive Heuristic Scheduler and PDF Bin-Packing engine</a:t>
            </a:r>
          </a:p>
          <a:p>
            <a:pPr>
              <a:spcBef>
                <a:spcPts val="600"/>
              </a:spcBef>
              <a:defRPr sz="1100">
                <a:solidFill>
                  <a:srgbClr val="9CA3AF"/>
                </a:solidFill>
              </a:defRPr>
            </a:pPr>
            <a:r>
              <a:rPr lang="en-US" sz="1400">
                <a:solidFill>
                  <a:schemeClr val="tx1"/>
                </a:solidFill>
              </a:rPr>
              <a:t>Implemented Intent Resolution Logic for fuzzy data ingestion</a:t>
            </a:r>
          </a:p>
          <a:p>
            <a:pPr marL="114300" indent="0">
              <a:spcBef>
                <a:spcPts val="600"/>
              </a:spcBef>
              <a:buNone/>
              <a:defRPr sz="1100">
                <a:solidFill>
                  <a:srgbClr val="9CA3AF"/>
                </a:solidFill>
              </a:defRPr>
            </a:pPr>
            <a:r>
              <a:rPr lang="en-US" sz="1400" b="1">
                <a:solidFill>
                  <a:schemeClr val="tx1"/>
                </a:solidFill>
              </a:rPr>
              <a:t>Enterprise Security</a:t>
            </a:r>
          </a:p>
          <a:p>
            <a:pPr>
              <a:spcBef>
                <a:spcPts val="600"/>
              </a:spcBef>
              <a:defRPr sz="1100">
                <a:solidFill>
                  <a:srgbClr val="9CA3AF"/>
                </a:solidFill>
              </a:defRPr>
            </a:pPr>
            <a:r>
              <a:rPr lang="en-US" sz="1400">
                <a:solidFill>
                  <a:schemeClr val="tx1"/>
                </a:solidFill>
              </a:rPr>
              <a:t>Integrated Clerk for Multi-Tenant Authentication</a:t>
            </a:r>
          </a:p>
          <a:p>
            <a:pPr>
              <a:spcBef>
                <a:spcPts val="600"/>
              </a:spcBef>
              <a:defRPr sz="1100">
                <a:solidFill>
                  <a:srgbClr val="9CA3AF"/>
                </a:solidFill>
              </a:defRPr>
            </a:pPr>
            <a:r>
              <a:rPr lang="en-US" sz="1400">
                <a:solidFill>
                  <a:schemeClr val="tx1"/>
                </a:solidFill>
              </a:rPr>
              <a:t>Enforced Role-Based Access Control at the middleware level</a:t>
            </a:r>
          </a:p>
          <a:p>
            <a:pPr marL="114300" indent="0">
              <a:spcBef>
                <a:spcPts val="600"/>
              </a:spcBef>
              <a:buNone/>
              <a:defRPr sz="1100">
                <a:solidFill>
                  <a:srgbClr val="9CA3AF"/>
                </a:solidFill>
              </a:defRPr>
            </a:pPr>
            <a:r>
              <a:rPr lang="en-US" sz="1400" b="1">
                <a:solidFill>
                  <a:schemeClr val="tx1"/>
                </a:solidFill>
              </a:rPr>
              <a:t>Domain Fidelity</a:t>
            </a:r>
          </a:p>
          <a:p>
            <a:pPr>
              <a:spcBef>
                <a:spcPts val="600"/>
              </a:spcBef>
              <a:defRPr sz="1100">
                <a:solidFill>
                  <a:srgbClr val="9CA3AF"/>
                </a:solidFill>
              </a:defRPr>
            </a:pPr>
            <a:r>
              <a:rPr lang="en-US" sz="1400">
                <a:solidFill>
                  <a:schemeClr val="tx1"/>
                </a:solidFill>
              </a:rPr>
              <a:t>Successfully modeled complex department constraints (ESTR Coupling, Cohort Requirements) that commercial tools lack</a:t>
            </a:r>
            <a:endParaRPr sz="1400">
              <a:solidFill>
                <a:schemeClr val="tx1"/>
              </a:solidFill>
            </a:endParaRPr>
          </a:p>
        </p:txBody>
      </p:sp>
      <p:sp>
        <p:nvSpPr>
          <p:cNvPr id="350" name="Google Shape;350;p26">
            <a:extLst>
              <a:ext uri="{FF2B5EF4-FFF2-40B4-BE49-F238E27FC236}">
                <a16:creationId xmlns:a16="http://schemas.microsoft.com/office/drawing/2014/main" id="{52D3A731-0FFB-3AD5-09A5-37855503759D}"/>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grpSp>
        <p:nvGrpSpPr>
          <p:cNvPr id="351" name="Google Shape;351;p26">
            <a:extLst>
              <a:ext uri="{FF2B5EF4-FFF2-40B4-BE49-F238E27FC236}">
                <a16:creationId xmlns:a16="http://schemas.microsoft.com/office/drawing/2014/main" id="{1C22BC27-44A1-F638-EBC5-05CA7A14FDC5}"/>
              </a:ext>
            </a:extLst>
          </p:cNvPr>
          <p:cNvGrpSpPr/>
          <p:nvPr/>
        </p:nvGrpSpPr>
        <p:grpSpPr>
          <a:xfrm>
            <a:off x="0" y="1872550"/>
            <a:ext cx="1615075" cy="1398164"/>
            <a:chOff x="375912" y="847485"/>
            <a:chExt cx="405788" cy="351315"/>
          </a:xfrm>
        </p:grpSpPr>
        <p:sp>
          <p:nvSpPr>
            <p:cNvPr id="352" name="Google Shape;352;p26">
              <a:extLst>
                <a:ext uri="{FF2B5EF4-FFF2-40B4-BE49-F238E27FC236}">
                  <a16:creationId xmlns:a16="http://schemas.microsoft.com/office/drawing/2014/main" id="{FD365861-3C75-B97B-FCF7-4D685C43889F}"/>
                </a:ext>
              </a:extLst>
            </p:cNvPr>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a:extLst>
                <a:ext uri="{FF2B5EF4-FFF2-40B4-BE49-F238E27FC236}">
                  <a16:creationId xmlns:a16="http://schemas.microsoft.com/office/drawing/2014/main" id="{C5C00F1A-B91D-0B08-EBCA-EBBBAAFC32F9}"/>
                </a:ext>
              </a:extLst>
            </p:cNvPr>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a:extLst>
              <a:ext uri="{FF2B5EF4-FFF2-40B4-BE49-F238E27FC236}">
                <a16:creationId xmlns:a16="http://schemas.microsoft.com/office/drawing/2014/main" id="{0A14EAB4-B9E9-B587-4F02-095BDED2D333}"/>
              </a:ext>
            </a:extLst>
          </p:cNvPr>
          <p:cNvGrpSpPr/>
          <p:nvPr/>
        </p:nvGrpSpPr>
        <p:grpSpPr>
          <a:xfrm>
            <a:off x="739598" y="2375306"/>
            <a:ext cx="540682" cy="392398"/>
            <a:chOff x="3932350" y="3714775"/>
            <a:chExt cx="439650" cy="319075"/>
          </a:xfrm>
        </p:grpSpPr>
        <p:sp>
          <p:nvSpPr>
            <p:cNvPr id="355" name="Google Shape;355;p26">
              <a:extLst>
                <a:ext uri="{FF2B5EF4-FFF2-40B4-BE49-F238E27FC236}">
                  <a16:creationId xmlns:a16="http://schemas.microsoft.com/office/drawing/2014/main" id="{FC15B72A-F36B-3568-DB92-44484A766913}"/>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a:extLst>
                <a:ext uri="{FF2B5EF4-FFF2-40B4-BE49-F238E27FC236}">
                  <a16:creationId xmlns:a16="http://schemas.microsoft.com/office/drawing/2014/main" id="{C63E8467-B2B2-AAE2-95FB-4E43C1C9635E}"/>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a:extLst>
                <a:ext uri="{FF2B5EF4-FFF2-40B4-BE49-F238E27FC236}">
                  <a16:creationId xmlns:a16="http://schemas.microsoft.com/office/drawing/2014/main" id="{F4D35D0D-63DD-5F77-D8BF-35CD2556B172}"/>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a:extLst>
                <a:ext uri="{FF2B5EF4-FFF2-40B4-BE49-F238E27FC236}">
                  <a16:creationId xmlns:a16="http://schemas.microsoft.com/office/drawing/2014/main" id="{F473F7A2-44BC-3C63-1F76-4B023D6BFFF2}"/>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a:extLst>
                <a:ext uri="{FF2B5EF4-FFF2-40B4-BE49-F238E27FC236}">
                  <a16:creationId xmlns:a16="http://schemas.microsoft.com/office/drawing/2014/main" id="{254D7D87-2D73-ED18-BA4C-647166E6C3AD}"/>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9285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D20714B6-8B94-F14F-FC79-F855832C3814}"/>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65B5FF6A-18AB-E5B7-E0C8-4569666C705C}"/>
              </a:ext>
            </a:extLst>
          </p:cNvPr>
          <p:cNvSpPr txBox="1">
            <a:spLocks noGrp="1"/>
          </p:cNvSpPr>
          <p:nvPr>
            <p:ph type="title"/>
          </p:nvPr>
        </p:nvSpPr>
        <p:spPr>
          <a:xfrm>
            <a:off x="841358" y="252893"/>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Our Solution: Orario</a:t>
            </a:r>
          </a:p>
        </p:txBody>
      </p:sp>
      <p:sp>
        <p:nvSpPr>
          <p:cNvPr id="215" name="Google Shape;215;p13">
            <a:extLst>
              <a:ext uri="{FF2B5EF4-FFF2-40B4-BE49-F238E27FC236}">
                <a16:creationId xmlns:a16="http://schemas.microsoft.com/office/drawing/2014/main" id="{1E9053B8-BF3F-CF60-163D-8C7C1F9AF501}"/>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4</a:t>
            </a:fld>
            <a:endParaRPr/>
          </a:p>
        </p:txBody>
      </p:sp>
      <p:grpSp>
        <p:nvGrpSpPr>
          <p:cNvPr id="4" name="Google Shape;1368;p48">
            <a:extLst>
              <a:ext uri="{FF2B5EF4-FFF2-40B4-BE49-F238E27FC236}">
                <a16:creationId xmlns:a16="http://schemas.microsoft.com/office/drawing/2014/main" id="{A14F689F-161E-A02B-8E16-DA72B805B948}"/>
              </a:ext>
            </a:extLst>
          </p:cNvPr>
          <p:cNvGrpSpPr/>
          <p:nvPr/>
        </p:nvGrpSpPr>
        <p:grpSpPr>
          <a:xfrm>
            <a:off x="263576" y="111754"/>
            <a:ext cx="460705" cy="491455"/>
            <a:chOff x="6506504" y="937343"/>
            <a:chExt cx="744273" cy="793950"/>
          </a:xfrm>
        </p:grpSpPr>
        <p:sp>
          <p:nvSpPr>
            <p:cNvPr id="5" name="Google Shape;1369;p48">
              <a:extLst>
                <a:ext uri="{FF2B5EF4-FFF2-40B4-BE49-F238E27FC236}">
                  <a16:creationId xmlns:a16="http://schemas.microsoft.com/office/drawing/2014/main" id="{49554CCB-4A2A-3B06-0272-C09338E9D00C}"/>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370;p48">
              <a:extLst>
                <a:ext uri="{FF2B5EF4-FFF2-40B4-BE49-F238E27FC236}">
                  <a16:creationId xmlns:a16="http://schemas.microsoft.com/office/drawing/2014/main" id="{FE622C63-384C-72A6-4E1E-587AB1768563}"/>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71;p48">
              <a:extLst>
                <a:ext uri="{FF2B5EF4-FFF2-40B4-BE49-F238E27FC236}">
                  <a16:creationId xmlns:a16="http://schemas.microsoft.com/office/drawing/2014/main" id="{5B70A148-9B14-42E5-EF36-C9B4D6E1AB97}"/>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 name="Google Shape;1372;p48">
              <a:extLst>
                <a:ext uri="{FF2B5EF4-FFF2-40B4-BE49-F238E27FC236}">
                  <a16:creationId xmlns:a16="http://schemas.microsoft.com/office/drawing/2014/main" id="{C5A21282-0701-105B-A6F3-BED23E9E8E5E}"/>
                </a:ext>
              </a:extLst>
            </p:cNvPr>
            <p:cNvGrpSpPr/>
            <p:nvPr/>
          </p:nvGrpSpPr>
          <p:grpSpPr>
            <a:xfrm>
              <a:off x="6506504" y="937343"/>
              <a:ext cx="744273" cy="793950"/>
              <a:chOff x="6565437" y="1588001"/>
              <a:chExt cx="744273" cy="793950"/>
            </a:xfrm>
          </p:grpSpPr>
          <p:sp>
            <p:nvSpPr>
              <p:cNvPr id="9" name="Google Shape;1373;p48">
                <a:extLst>
                  <a:ext uri="{FF2B5EF4-FFF2-40B4-BE49-F238E27FC236}">
                    <a16:creationId xmlns:a16="http://schemas.microsoft.com/office/drawing/2014/main" id="{70BDF51A-D81A-2240-3746-E6FF624C5447}"/>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74;p48">
                <a:extLst>
                  <a:ext uri="{FF2B5EF4-FFF2-40B4-BE49-F238E27FC236}">
                    <a16:creationId xmlns:a16="http://schemas.microsoft.com/office/drawing/2014/main" id="{23A3F872-F423-4DBC-6F5C-65DEC8BE58F9}"/>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75;p48">
                <a:extLst>
                  <a:ext uri="{FF2B5EF4-FFF2-40B4-BE49-F238E27FC236}">
                    <a16:creationId xmlns:a16="http://schemas.microsoft.com/office/drawing/2014/main" id="{929EF17A-614C-D92E-9BBC-42E999467765}"/>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6;p48">
                <a:extLst>
                  <a:ext uri="{FF2B5EF4-FFF2-40B4-BE49-F238E27FC236}">
                    <a16:creationId xmlns:a16="http://schemas.microsoft.com/office/drawing/2014/main" id="{059CBA03-DF28-18CC-8C34-04814E7D324C}"/>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77;p48">
                <a:extLst>
                  <a:ext uri="{FF2B5EF4-FFF2-40B4-BE49-F238E27FC236}">
                    <a16:creationId xmlns:a16="http://schemas.microsoft.com/office/drawing/2014/main" id="{12C21044-9A8E-06E5-6760-DB4DCBBDB818}"/>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78;p48">
                <a:extLst>
                  <a:ext uri="{FF2B5EF4-FFF2-40B4-BE49-F238E27FC236}">
                    <a16:creationId xmlns:a16="http://schemas.microsoft.com/office/drawing/2014/main" id="{9D47F839-3451-0245-9E90-0421B8153552}"/>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79;p48">
                <a:extLst>
                  <a:ext uri="{FF2B5EF4-FFF2-40B4-BE49-F238E27FC236}">
                    <a16:creationId xmlns:a16="http://schemas.microsoft.com/office/drawing/2014/main" id="{9AD76A9D-113C-6DB9-B6D6-D0970C01ADF0}"/>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80;p48">
                <a:extLst>
                  <a:ext uri="{FF2B5EF4-FFF2-40B4-BE49-F238E27FC236}">
                    <a16:creationId xmlns:a16="http://schemas.microsoft.com/office/drawing/2014/main" id="{9830C0F3-31E4-B8D0-C5DE-7EF4519BEAD9}"/>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81;p48">
                <a:extLst>
                  <a:ext uri="{FF2B5EF4-FFF2-40B4-BE49-F238E27FC236}">
                    <a16:creationId xmlns:a16="http://schemas.microsoft.com/office/drawing/2014/main" id="{9F7456B0-EED5-3CAC-6F3C-472869A8C9D3}"/>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82;p48">
                <a:extLst>
                  <a:ext uri="{FF2B5EF4-FFF2-40B4-BE49-F238E27FC236}">
                    <a16:creationId xmlns:a16="http://schemas.microsoft.com/office/drawing/2014/main" id="{BD04894A-EB7B-A615-2FC0-974846430B2A}"/>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36" name="Picture 35">
            <a:extLst>
              <a:ext uri="{FF2B5EF4-FFF2-40B4-BE49-F238E27FC236}">
                <a16:creationId xmlns:a16="http://schemas.microsoft.com/office/drawing/2014/main" id="{6269F058-5BFA-9367-882C-A2734FF1B917}"/>
              </a:ext>
            </a:extLst>
          </p:cNvPr>
          <p:cNvPicPr>
            <a:picLocks noChangeAspect="1"/>
          </p:cNvPicPr>
          <p:nvPr/>
        </p:nvPicPr>
        <p:blipFill>
          <a:blip r:embed="rId3"/>
          <a:stretch>
            <a:fillRect/>
          </a:stretch>
        </p:blipFill>
        <p:spPr>
          <a:xfrm>
            <a:off x="294532" y="691308"/>
            <a:ext cx="8481632" cy="4380040"/>
          </a:xfrm>
          <a:prstGeom prst="rect">
            <a:avLst/>
          </a:prstGeom>
        </p:spPr>
      </p:pic>
    </p:spTree>
    <p:extLst>
      <p:ext uri="{BB962C8B-B14F-4D97-AF65-F5344CB8AC3E}">
        <p14:creationId xmlns:p14="http://schemas.microsoft.com/office/powerpoint/2010/main" val="1997064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20B1BAE0-A283-3A08-82D2-45257265D027}"/>
            </a:ext>
          </a:extLst>
        </p:cNvPr>
        <p:cNvGrpSpPr/>
        <p:nvPr/>
      </p:nvGrpSpPr>
      <p:grpSpPr>
        <a:xfrm>
          <a:off x="0" y="0"/>
          <a:ext cx="0" cy="0"/>
          <a:chOff x="0" y="0"/>
          <a:chExt cx="0" cy="0"/>
        </a:xfrm>
      </p:grpSpPr>
      <p:sp>
        <p:nvSpPr>
          <p:cNvPr id="540" name="Google Shape;540;p39">
            <a:extLst>
              <a:ext uri="{FF2B5EF4-FFF2-40B4-BE49-F238E27FC236}">
                <a16:creationId xmlns:a16="http://schemas.microsoft.com/office/drawing/2014/main" id="{0D86D60C-C427-4AAB-B7AE-D56C6C698AC2}"/>
              </a:ext>
            </a:extLst>
          </p:cNvPr>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41" name="Google Shape;541;p39">
            <a:extLst>
              <a:ext uri="{FF2B5EF4-FFF2-40B4-BE49-F238E27FC236}">
                <a16:creationId xmlns:a16="http://schemas.microsoft.com/office/drawing/2014/main" id="{3C652A55-BA07-C845-1C2D-1E9DBB54F805}"/>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2" name="Google Shape;349;p26">
            <a:extLst>
              <a:ext uri="{FF2B5EF4-FFF2-40B4-BE49-F238E27FC236}">
                <a16:creationId xmlns:a16="http://schemas.microsoft.com/office/drawing/2014/main" id="{2F3AA2C7-CFD3-E77E-D4ED-CE1B984932BC}"/>
              </a:ext>
            </a:extLst>
          </p:cNvPr>
          <p:cNvSpPr txBox="1">
            <a:spLocks/>
          </p:cNvSpPr>
          <p:nvPr/>
        </p:nvSpPr>
        <p:spPr>
          <a:xfrm>
            <a:off x="521625" y="1418045"/>
            <a:ext cx="7600390" cy="3725455"/>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114300" indent="0">
              <a:spcBef>
                <a:spcPts val="600"/>
              </a:spcBef>
              <a:buFont typeface="Inria Sans"/>
              <a:buNone/>
              <a:defRPr sz="1100">
                <a:solidFill>
                  <a:srgbClr val="9CA3AF"/>
                </a:solidFill>
              </a:defRPr>
            </a:pPr>
            <a:r>
              <a:rPr lang="en-US" sz="1400" b="1">
                <a:solidFill>
                  <a:schemeClr val="tx1"/>
                </a:solidFill>
              </a:rPr>
              <a:t>Product Suite Expansion</a:t>
            </a:r>
          </a:p>
          <a:p>
            <a:pPr>
              <a:spcBef>
                <a:spcPts val="600"/>
              </a:spcBef>
              <a:defRPr sz="1100">
                <a:solidFill>
                  <a:srgbClr val="9CA3AF"/>
                </a:solidFill>
              </a:defRPr>
            </a:pPr>
            <a:r>
              <a:rPr lang="en-US" sz="1400" b="1">
                <a:solidFill>
                  <a:schemeClr val="tx1"/>
                </a:solidFill>
              </a:rPr>
              <a:t>Academic Edition: </a:t>
            </a:r>
            <a:r>
              <a:rPr lang="en-US" sz="1400">
                <a:solidFill>
                  <a:schemeClr val="tx1"/>
                </a:solidFill>
              </a:rPr>
              <a:t>generalize the current settings to support non-CSE scheduling rules</a:t>
            </a:r>
            <a:endParaRPr lang="en-US" sz="1400" b="1">
              <a:solidFill>
                <a:schemeClr val="tx1"/>
              </a:solidFill>
            </a:endParaRPr>
          </a:p>
          <a:p>
            <a:pPr>
              <a:spcBef>
                <a:spcPts val="600"/>
              </a:spcBef>
              <a:defRPr sz="1100">
                <a:solidFill>
                  <a:srgbClr val="9CA3AF"/>
                </a:solidFill>
              </a:defRPr>
            </a:pPr>
            <a:r>
              <a:rPr lang="en-US" sz="1400" b="1">
                <a:solidFill>
                  <a:schemeClr val="tx1"/>
                </a:solidFill>
              </a:rPr>
              <a:t>Enterprise Edition: </a:t>
            </a:r>
            <a:r>
              <a:rPr lang="en-US" sz="1400">
                <a:solidFill>
                  <a:schemeClr val="tx1"/>
                </a:solidFill>
              </a:rPr>
              <a:t>adapting the engine for Resource Allocation and Meeting Management.</a:t>
            </a:r>
          </a:p>
          <a:p>
            <a:pPr>
              <a:spcBef>
                <a:spcPts val="600"/>
              </a:spcBef>
              <a:defRPr sz="1100">
                <a:solidFill>
                  <a:srgbClr val="9CA3AF"/>
                </a:solidFill>
              </a:defRPr>
            </a:pPr>
            <a:r>
              <a:rPr lang="en-US" sz="1400" b="1">
                <a:solidFill>
                  <a:schemeClr val="tx1"/>
                </a:solidFill>
              </a:rPr>
              <a:t>Personal Edition: </a:t>
            </a:r>
            <a:r>
              <a:rPr lang="en-US" sz="1400">
                <a:solidFill>
                  <a:schemeClr val="tx1"/>
                </a:solidFill>
              </a:rPr>
              <a:t>a student-focused planner featuring Advanced Intelligence for productivity analysis and smart study suggestions</a:t>
            </a:r>
          </a:p>
          <a:p>
            <a:pPr marL="114300" indent="0">
              <a:spcBef>
                <a:spcPts val="600"/>
              </a:spcBef>
              <a:buFont typeface="Inria Sans"/>
              <a:buNone/>
              <a:defRPr sz="1100">
                <a:solidFill>
                  <a:srgbClr val="9CA3AF"/>
                </a:solidFill>
              </a:defRPr>
            </a:pPr>
            <a:r>
              <a:rPr lang="en-US" sz="1400" b="1">
                <a:solidFill>
                  <a:schemeClr val="tx1"/>
                </a:solidFill>
              </a:rPr>
              <a:t>Advanced Architecture (Technical Deep Dive)</a:t>
            </a:r>
          </a:p>
          <a:p>
            <a:pPr>
              <a:spcBef>
                <a:spcPts val="600"/>
              </a:spcBef>
              <a:defRPr sz="1100">
                <a:solidFill>
                  <a:srgbClr val="9CA3AF"/>
                </a:solidFill>
              </a:defRPr>
            </a:pPr>
            <a:r>
              <a:rPr lang="en-US" sz="1400" b="1">
                <a:solidFill>
                  <a:schemeClr val="tx1"/>
                </a:solidFill>
              </a:rPr>
              <a:t>Concurrent Collaborative Editing: a</a:t>
            </a:r>
            <a:r>
              <a:rPr lang="en-US" sz="1400">
                <a:solidFill>
                  <a:schemeClr val="tx1"/>
                </a:solidFill>
              </a:rPr>
              <a:t>llow multiple admins to edit the same schedule in real-time without race conditions by implementing WebSocket</a:t>
            </a:r>
          </a:p>
          <a:p>
            <a:pPr>
              <a:spcBef>
                <a:spcPts val="600"/>
              </a:spcBef>
              <a:defRPr sz="1100">
                <a:solidFill>
                  <a:srgbClr val="9CA3AF"/>
                </a:solidFill>
              </a:defRPr>
            </a:pPr>
            <a:r>
              <a:rPr lang="en-US" sz="1400" b="1">
                <a:solidFill>
                  <a:schemeClr val="tx1"/>
                </a:solidFill>
              </a:rPr>
              <a:t>Master Data Management: </a:t>
            </a:r>
            <a:r>
              <a:rPr lang="en-US" sz="1400">
                <a:solidFill>
                  <a:schemeClr val="tx1"/>
                </a:solidFill>
              </a:rPr>
              <a:t>refactor string literals (e.g., Teacher Names) into strict relational entities to ensure department-wide consistency</a:t>
            </a:r>
          </a:p>
          <a:p>
            <a:pPr marL="114300" indent="0">
              <a:spcBef>
                <a:spcPts val="600"/>
              </a:spcBef>
              <a:buFont typeface="Inria Sans"/>
              <a:buNone/>
              <a:defRPr sz="1100">
                <a:solidFill>
                  <a:srgbClr val="9CA3AF"/>
                </a:solidFill>
              </a:defRPr>
            </a:pPr>
            <a:r>
              <a:rPr lang="en-US" sz="1400" b="1">
                <a:solidFill>
                  <a:schemeClr val="tx1"/>
                </a:solidFill>
              </a:rPr>
              <a:t>Production Readiness</a:t>
            </a:r>
          </a:p>
          <a:p>
            <a:pPr>
              <a:spcBef>
                <a:spcPts val="600"/>
              </a:spcBef>
              <a:defRPr sz="1100">
                <a:solidFill>
                  <a:srgbClr val="9CA3AF"/>
                </a:solidFill>
              </a:defRPr>
            </a:pPr>
            <a:r>
              <a:rPr lang="en-US" sz="1400" b="1">
                <a:solidFill>
                  <a:schemeClr val="tx1"/>
                </a:solidFill>
              </a:rPr>
              <a:t>Full Application Testing: </a:t>
            </a:r>
            <a:r>
              <a:rPr lang="en-US" sz="1400">
                <a:solidFill>
                  <a:schemeClr val="tx1"/>
                </a:solidFill>
              </a:rPr>
              <a:t>rigorous end-to-end testing pipelines to ensure stability before deployment</a:t>
            </a:r>
          </a:p>
        </p:txBody>
      </p:sp>
    </p:spTree>
    <p:extLst>
      <p:ext uri="{BB962C8B-B14F-4D97-AF65-F5344CB8AC3E}">
        <p14:creationId xmlns:p14="http://schemas.microsoft.com/office/powerpoint/2010/main" val="2904471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A26FCC31-59C0-A83F-C563-172CB7306257}"/>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5D62B369-7D10-B574-A601-78C9B4F2EDB6}"/>
              </a:ext>
            </a:extLst>
          </p:cNvPr>
          <p:cNvSpPr txBox="1">
            <a:spLocks noGrp="1"/>
          </p:cNvSpPr>
          <p:nvPr>
            <p:ph type="title"/>
          </p:nvPr>
        </p:nvSpPr>
        <p:spPr>
          <a:xfrm>
            <a:off x="841358" y="252893"/>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Our Solution: Orario</a:t>
            </a:r>
          </a:p>
        </p:txBody>
      </p:sp>
      <p:sp>
        <p:nvSpPr>
          <p:cNvPr id="212" name="Google Shape;212;p13">
            <a:extLst>
              <a:ext uri="{FF2B5EF4-FFF2-40B4-BE49-F238E27FC236}">
                <a16:creationId xmlns:a16="http://schemas.microsoft.com/office/drawing/2014/main" id="{59C7BC95-F5AA-3C40-DACC-2C3FA54BC999}"/>
              </a:ext>
            </a:extLst>
          </p:cNvPr>
          <p:cNvSpPr txBox="1">
            <a:spLocks noGrp="1"/>
          </p:cNvSpPr>
          <p:nvPr>
            <p:ph type="body" idx="2"/>
          </p:nvPr>
        </p:nvSpPr>
        <p:spPr>
          <a:xfrm>
            <a:off x="1096934" y="714385"/>
            <a:ext cx="1964312" cy="1225462"/>
          </a:xfrm>
          <a:prstGeom prst="rect">
            <a:avLst/>
          </a:prstGeom>
        </p:spPr>
        <p:txBody>
          <a:bodyPr spcFirstLastPara="1" wrap="square" lIns="0" tIns="0" rIns="0" bIns="0" anchor="t" anchorCtr="0">
            <a:noAutofit/>
          </a:bodyPr>
          <a:lstStyle/>
          <a:p>
            <a:pPr marL="101600" marR="0" lvl="0" indent="0" defTabSz="914400" rtl="0" eaLnBrk="1" fontAlgn="auto" latinLnBrk="0" hangingPunct="1">
              <a:lnSpc>
                <a:spcPct val="150000"/>
              </a:lnSpc>
              <a:spcBef>
                <a:spcPts val="600"/>
              </a:spcBef>
              <a:spcAft>
                <a:spcPts val="0"/>
              </a:spcAft>
              <a:buClr>
                <a:srgbClr val="10E7D9"/>
              </a:buClr>
              <a:buSzPts val="2000"/>
              <a:buNone/>
              <a:tabLst/>
              <a:defRPr sz="1100">
                <a:solidFill>
                  <a:srgbClr val="9CA3AF"/>
                </a:solidFill>
              </a:defRPr>
            </a:pPr>
            <a:r>
              <a:rPr kumimoji="0" lang="en-US" altLang="zh-TW" sz="1400" i="0" u="none" strike="noStrike" kern="0" cap="none" spc="0" normalizeH="0" baseline="0" noProof="0">
                <a:ln>
                  <a:noFill/>
                </a:ln>
                <a:solidFill>
                  <a:srgbClr val="FFFFFF"/>
                </a:solidFill>
                <a:effectLst/>
                <a:uLnTx/>
                <a:uFillTx/>
                <a:sym typeface="Inria Sans"/>
              </a:rPr>
              <a:t>CSE specific constraints</a:t>
            </a:r>
            <a:endParaRPr kumimoji="0" lang="en-US" sz="1400" i="0" u="none" strike="noStrike" kern="0" cap="none" spc="0" normalizeH="0" baseline="0" noProof="0">
              <a:ln>
                <a:noFill/>
              </a:ln>
              <a:solidFill>
                <a:srgbClr val="FFFFFF"/>
              </a:solidFill>
              <a:effectLst/>
              <a:uLnTx/>
              <a:uFillTx/>
              <a:sym typeface="Inria Sans"/>
            </a:endParaRPr>
          </a:p>
        </p:txBody>
      </p:sp>
      <p:sp>
        <p:nvSpPr>
          <p:cNvPr id="215" name="Google Shape;215;p13">
            <a:extLst>
              <a:ext uri="{FF2B5EF4-FFF2-40B4-BE49-F238E27FC236}">
                <a16:creationId xmlns:a16="http://schemas.microsoft.com/office/drawing/2014/main" id="{AA9C141D-541B-FA8F-DEF8-3774B86AEC7B}"/>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5</a:t>
            </a:fld>
            <a:endParaRPr/>
          </a:p>
        </p:txBody>
      </p:sp>
      <p:grpSp>
        <p:nvGrpSpPr>
          <p:cNvPr id="4" name="Google Shape;1368;p48">
            <a:extLst>
              <a:ext uri="{FF2B5EF4-FFF2-40B4-BE49-F238E27FC236}">
                <a16:creationId xmlns:a16="http://schemas.microsoft.com/office/drawing/2014/main" id="{78B60A62-3CAB-6536-BE1E-0279342047A4}"/>
              </a:ext>
            </a:extLst>
          </p:cNvPr>
          <p:cNvGrpSpPr/>
          <p:nvPr/>
        </p:nvGrpSpPr>
        <p:grpSpPr>
          <a:xfrm>
            <a:off x="263576" y="111754"/>
            <a:ext cx="460705" cy="491455"/>
            <a:chOff x="6506504" y="937343"/>
            <a:chExt cx="744273" cy="793950"/>
          </a:xfrm>
        </p:grpSpPr>
        <p:sp>
          <p:nvSpPr>
            <p:cNvPr id="5" name="Google Shape;1369;p48">
              <a:extLst>
                <a:ext uri="{FF2B5EF4-FFF2-40B4-BE49-F238E27FC236}">
                  <a16:creationId xmlns:a16="http://schemas.microsoft.com/office/drawing/2014/main" id="{74B8E0BE-11BF-3153-2FE3-4489E32CC52D}"/>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370;p48">
              <a:extLst>
                <a:ext uri="{FF2B5EF4-FFF2-40B4-BE49-F238E27FC236}">
                  <a16:creationId xmlns:a16="http://schemas.microsoft.com/office/drawing/2014/main" id="{B6AFC557-48E6-CEE0-852B-FA9693CF3C7D}"/>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71;p48">
              <a:extLst>
                <a:ext uri="{FF2B5EF4-FFF2-40B4-BE49-F238E27FC236}">
                  <a16:creationId xmlns:a16="http://schemas.microsoft.com/office/drawing/2014/main" id="{9FE7940A-49F9-2E9E-AEB3-43326BB63CA6}"/>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 name="Google Shape;1372;p48">
              <a:extLst>
                <a:ext uri="{FF2B5EF4-FFF2-40B4-BE49-F238E27FC236}">
                  <a16:creationId xmlns:a16="http://schemas.microsoft.com/office/drawing/2014/main" id="{AD96D1DA-8F0D-135B-37DA-3B2C185E5CCC}"/>
                </a:ext>
              </a:extLst>
            </p:cNvPr>
            <p:cNvGrpSpPr/>
            <p:nvPr/>
          </p:nvGrpSpPr>
          <p:grpSpPr>
            <a:xfrm>
              <a:off x="6506504" y="937343"/>
              <a:ext cx="744273" cy="793950"/>
              <a:chOff x="6565437" y="1588001"/>
              <a:chExt cx="744273" cy="793950"/>
            </a:xfrm>
          </p:grpSpPr>
          <p:sp>
            <p:nvSpPr>
              <p:cNvPr id="9" name="Google Shape;1373;p48">
                <a:extLst>
                  <a:ext uri="{FF2B5EF4-FFF2-40B4-BE49-F238E27FC236}">
                    <a16:creationId xmlns:a16="http://schemas.microsoft.com/office/drawing/2014/main" id="{2BDC40C1-96E9-0D29-2C16-8EC20E5888D1}"/>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74;p48">
                <a:extLst>
                  <a:ext uri="{FF2B5EF4-FFF2-40B4-BE49-F238E27FC236}">
                    <a16:creationId xmlns:a16="http://schemas.microsoft.com/office/drawing/2014/main" id="{5A890164-932C-46CB-6465-34CB478646FD}"/>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75;p48">
                <a:extLst>
                  <a:ext uri="{FF2B5EF4-FFF2-40B4-BE49-F238E27FC236}">
                    <a16:creationId xmlns:a16="http://schemas.microsoft.com/office/drawing/2014/main" id="{A241DFF9-3F3E-4EFD-8E8D-5D9556EE012A}"/>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6;p48">
                <a:extLst>
                  <a:ext uri="{FF2B5EF4-FFF2-40B4-BE49-F238E27FC236}">
                    <a16:creationId xmlns:a16="http://schemas.microsoft.com/office/drawing/2014/main" id="{2A7E3D11-380C-CBF9-B8CC-B51F2B210AF6}"/>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77;p48">
                <a:extLst>
                  <a:ext uri="{FF2B5EF4-FFF2-40B4-BE49-F238E27FC236}">
                    <a16:creationId xmlns:a16="http://schemas.microsoft.com/office/drawing/2014/main" id="{EFD03FD7-78C3-2750-4466-56E7F3850C9E}"/>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78;p48">
                <a:extLst>
                  <a:ext uri="{FF2B5EF4-FFF2-40B4-BE49-F238E27FC236}">
                    <a16:creationId xmlns:a16="http://schemas.microsoft.com/office/drawing/2014/main" id="{434CF008-186C-3E91-CB93-A161D2A7FF07}"/>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79;p48">
                <a:extLst>
                  <a:ext uri="{FF2B5EF4-FFF2-40B4-BE49-F238E27FC236}">
                    <a16:creationId xmlns:a16="http://schemas.microsoft.com/office/drawing/2014/main" id="{7A4FD450-0D30-C69D-4B51-E26146DE064D}"/>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80;p48">
                <a:extLst>
                  <a:ext uri="{FF2B5EF4-FFF2-40B4-BE49-F238E27FC236}">
                    <a16:creationId xmlns:a16="http://schemas.microsoft.com/office/drawing/2014/main" id="{99DC8EE3-1522-3FC0-EEFE-05348568B007}"/>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81;p48">
                <a:extLst>
                  <a:ext uri="{FF2B5EF4-FFF2-40B4-BE49-F238E27FC236}">
                    <a16:creationId xmlns:a16="http://schemas.microsoft.com/office/drawing/2014/main" id="{07459F82-0228-0C14-0C49-4875695F2578}"/>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82;p48">
                <a:extLst>
                  <a:ext uri="{FF2B5EF4-FFF2-40B4-BE49-F238E27FC236}">
                    <a16:creationId xmlns:a16="http://schemas.microsoft.com/office/drawing/2014/main" id="{E49DB32F-D6CA-8474-35EF-B5E81FAFB1DC}"/>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DAC03B45-97A0-5B62-FBA4-3DC039370F74}"/>
              </a:ext>
            </a:extLst>
          </p:cNvPr>
          <p:cNvPicPr>
            <a:picLocks noChangeAspect="1"/>
          </p:cNvPicPr>
          <p:nvPr/>
        </p:nvPicPr>
        <p:blipFill>
          <a:blip r:embed="rId3"/>
          <a:stretch>
            <a:fillRect/>
          </a:stretch>
        </p:blipFill>
        <p:spPr>
          <a:xfrm>
            <a:off x="467782" y="1059075"/>
            <a:ext cx="8135428" cy="4031679"/>
          </a:xfrm>
          <a:prstGeom prst="rect">
            <a:avLst/>
          </a:prstGeom>
        </p:spPr>
      </p:pic>
    </p:spTree>
    <p:extLst>
      <p:ext uri="{BB962C8B-B14F-4D97-AF65-F5344CB8AC3E}">
        <p14:creationId xmlns:p14="http://schemas.microsoft.com/office/powerpoint/2010/main" val="4154521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2FF49D88-9FC8-0906-C676-474C6FED7473}"/>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9B4AB2C3-403C-27BE-70FA-2F55F402C590}"/>
              </a:ext>
            </a:extLst>
          </p:cNvPr>
          <p:cNvSpPr txBox="1">
            <a:spLocks noGrp="1"/>
          </p:cNvSpPr>
          <p:nvPr>
            <p:ph type="title"/>
          </p:nvPr>
        </p:nvSpPr>
        <p:spPr>
          <a:xfrm>
            <a:off x="841358" y="252893"/>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Our Solution: Orario</a:t>
            </a:r>
          </a:p>
        </p:txBody>
      </p:sp>
      <p:sp>
        <p:nvSpPr>
          <p:cNvPr id="212" name="Google Shape;212;p13">
            <a:extLst>
              <a:ext uri="{FF2B5EF4-FFF2-40B4-BE49-F238E27FC236}">
                <a16:creationId xmlns:a16="http://schemas.microsoft.com/office/drawing/2014/main" id="{061CCE44-6F18-C459-9959-B071B3FADCFC}"/>
              </a:ext>
            </a:extLst>
          </p:cNvPr>
          <p:cNvSpPr txBox="1">
            <a:spLocks noGrp="1"/>
          </p:cNvSpPr>
          <p:nvPr>
            <p:ph type="body" idx="2"/>
          </p:nvPr>
        </p:nvSpPr>
        <p:spPr>
          <a:xfrm>
            <a:off x="66907" y="1310195"/>
            <a:ext cx="1964312" cy="630791"/>
          </a:xfrm>
          <a:prstGeom prst="rect">
            <a:avLst/>
          </a:prstGeom>
        </p:spPr>
        <p:txBody>
          <a:bodyPr spcFirstLastPara="1" wrap="square" lIns="0" tIns="0" rIns="0" bIns="0" anchor="t" anchorCtr="0">
            <a:noAutofit/>
          </a:bodyPr>
          <a:lstStyle/>
          <a:p>
            <a:pPr marL="101600" marR="0" lvl="0" indent="0" defTabSz="914400" rtl="0" eaLnBrk="1" fontAlgn="auto" latinLnBrk="0" hangingPunct="1">
              <a:lnSpc>
                <a:spcPct val="150000"/>
              </a:lnSpc>
              <a:spcBef>
                <a:spcPts val="600"/>
              </a:spcBef>
              <a:spcAft>
                <a:spcPts val="0"/>
              </a:spcAft>
              <a:buClr>
                <a:srgbClr val="10E7D9"/>
              </a:buClr>
              <a:buSzPts val="2000"/>
              <a:buNone/>
              <a:tabLst/>
              <a:defRPr sz="1100">
                <a:solidFill>
                  <a:srgbClr val="9CA3AF"/>
                </a:solidFill>
              </a:defRPr>
            </a:pPr>
            <a:r>
              <a:rPr kumimoji="0" lang="en-US" sz="1400" i="0" u="none" strike="noStrike" kern="0" cap="none" spc="0" normalizeH="0" baseline="0" noProof="0">
                <a:ln>
                  <a:noFill/>
                </a:ln>
                <a:solidFill>
                  <a:srgbClr val="FFFFFF"/>
                </a:solidFill>
                <a:effectLst/>
                <a:uLnTx/>
                <a:uFillTx/>
                <a:sym typeface="Inria Sans"/>
              </a:rPr>
              <a:t>Automated Intelligence</a:t>
            </a:r>
          </a:p>
        </p:txBody>
      </p:sp>
      <p:sp>
        <p:nvSpPr>
          <p:cNvPr id="215" name="Google Shape;215;p13">
            <a:extLst>
              <a:ext uri="{FF2B5EF4-FFF2-40B4-BE49-F238E27FC236}">
                <a16:creationId xmlns:a16="http://schemas.microsoft.com/office/drawing/2014/main" id="{1FDE21D6-BC46-1A35-B834-064C7A5A379C}"/>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6</a:t>
            </a:fld>
            <a:endParaRPr/>
          </a:p>
        </p:txBody>
      </p:sp>
      <p:grpSp>
        <p:nvGrpSpPr>
          <p:cNvPr id="4" name="Google Shape;1368;p48">
            <a:extLst>
              <a:ext uri="{FF2B5EF4-FFF2-40B4-BE49-F238E27FC236}">
                <a16:creationId xmlns:a16="http://schemas.microsoft.com/office/drawing/2014/main" id="{09DB189A-22C5-29FC-71FC-EA72F32288CD}"/>
              </a:ext>
            </a:extLst>
          </p:cNvPr>
          <p:cNvGrpSpPr/>
          <p:nvPr/>
        </p:nvGrpSpPr>
        <p:grpSpPr>
          <a:xfrm>
            <a:off x="263576" y="111754"/>
            <a:ext cx="460705" cy="491455"/>
            <a:chOff x="6506504" y="937343"/>
            <a:chExt cx="744273" cy="793950"/>
          </a:xfrm>
        </p:grpSpPr>
        <p:sp>
          <p:nvSpPr>
            <p:cNvPr id="5" name="Google Shape;1369;p48">
              <a:extLst>
                <a:ext uri="{FF2B5EF4-FFF2-40B4-BE49-F238E27FC236}">
                  <a16:creationId xmlns:a16="http://schemas.microsoft.com/office/drawing/2014/main" id="{19E75ED2-8A77-FF1C-1B42-F86F6E9ABD05}"/>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370;p48">
              <a:extLst>
                <a:ext uri="{FF2B5EF4-FFF2-40B4-BE49-F238E27FC236}">
                  <a16:creationId xmlns:a16="http://schemas.microsoft.com/office/drawing/2014/main" id="{7A732438-4779-AF01-A201-A39DA1D0322C}"/>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71;p48">
              <a:extLst>
                <a:ext uri="{FF2B5EF4-FFF2-40B4-BE49-F238E27FC236}">
                  <a16:creationId xmlns:a16="http://schemas.microsoft.com/office/drawing/2014/main" id="{A00FEB92-82F2-B510-D25A-0E74437D03C0}"/>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 name="Google Shape;1372;p48">
              <a:extLst>
                <a:ext uri="{FF2B5EF4-FFF2-40B4-BE49-F238E27FC236}">
                  <a16:creationId xmlns:a16="http://schemas.microsoft.com/office/drawing/2014/main" id="{1634743F-C27D-445F-B5DB-D8AB60FA917D}"/>
                </a:ext>
              </a:extLst>
            </p:cNvPr>
            <p:cNvGrpSpPr/>
            <p:nvPr/>
          </p:nvGrpSpPr>
          <p:grpSpPr>
            <a:xfrm>
              <a:off x="6506504" y="937343"/>
              <a:ext cx="744273" cy="793950"/>
              <a:chOff x="6565437" y="1588001"/>
              <a:chExt cx="744273" cy="793950"/>
            </a:xfrm>
          </p:grpSpPr>
          <p:sp>
            <p:nvSpPr>
              <p:cNvPr id="9" name="Google Shape;1373;p48">
                <a:extLst>
                  <a:ext uri="{FF2B5EF4-FFF2-40B4-BE49-F238E27FC236}">
                    <a16:creationId xmlns:a16="http://schemas.microsoft.com/office/drawing/2014/main" id="{06D83E18-B389-AB0B-18EF-550721912544}"/>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74;p48">
                <a:extLst>
                  <a:ext uri="{FF2B5EF4-FFF2-40B4-BE49-F238E27FC236}">
                    <a16:creationId xmlns:a16="http://schemas.microsoft.com/office/drawing/2014/main" id="{CE2112EB-19DD-0CFE-4128-A0BB369A1F94}"/>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75;p48">
                <a:extLst>
                  <a:ext uri="{FF2B5EF4-FFF2-40B4-BE49-F238E27FC236}">
                    <a16:creationId xmlns:a16="http://schemas.microsoft.com/office/drawing/2014/main" id="{A602599E-C1D6-E1B8-B45C-1A889EF27ACC}"/>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6;p48">
                <a:extLst>
                  <a:ext uri="{FF2B5EF4-FFF2-40B4-BE49-F238E27FC236}">
                    <a16:creationId xmlns:a16="http://schemas.microsoft.com/office/drawing/2014/main" id="{9BA44D89-4A1E-5175-0508-EE4A4AE6B7B2}"/>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77;p48">
                <a:extLst>
                  <a:ext uri="{FF2B5EF4-FFF2-40B4-BE49-F238E27FC236}">
                    <a16:creationId xmlns:a16="http://schemas.microsoft.com/office/drawing/2014/main" id="{850065D9-4DC6-99E4-3B10-323911503A35}"/>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78;p48">
                <a:extLst>
                  <a:ext uri="{FF2B5EF4-FFF2-40B4-BE49-F238E27FC236}">
                    <a16:creationId xmlns:a16="http://schemas.microsoft.com/office/drawing/2014/main" id="{A6FC3FE7-82FC-6340-24F4-07FFBE0A87B6}"/>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79;p48">
                <a:extLst>
                  <a:ext uri="{FF2B5EF4-FFF2-40B4-BE49-F238E27FC236}">
                    <a16:creationId xmlns:a16="http://schemas.microsoft.com/office/drawing/2014/main" id="{09E1BEBE-ADF0-C218-6252-45DAFF91CED6}"/>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80;p48">
                <a:extLst>
                  <a:ext uri="{FF2B5EF4-FFF2-40B4-BE49-F238E27FC236}">
                    <a16:creationId xmlns:a16="http://schemas.microsoft.com/office/drawing/2014/main" id="{6602509E-45FA-A939-A626-77A45FF6EC48}"/>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81;p48">
                <a:extLst>
                  <a:ext uri="{FF2B5EF4-FFF2-40B4-BE49-F238E27FC236}">
                    <a16:creationId xmlns:a16="http://schemas.microsoft.com/office/drawing/2014/main" id="{B7A68516-D395-6BE7-FD4D-68218F5B404C}"/>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82;p48">
                <a:extLst>
                  <a:ext uri="{FF2B5EF4-FFF2-40B4-BE49-F238E27FC236}">
                    <a16:creationId xmlns:a16="http://schemas.microsoft.com/office/drawing/2014/main" id="{37CABBE0-8077-9C11-11C5-1E01261D8509}"/>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E8B0E3EB-408F-B9E7-2B1C-BDFE7B03369C}"/>
              </a:ext>
            </a:extLst>
          </p:cNvPr>
          <p:cNvPicPr>
            <a:picLocks noChangeAspect="1"/>
          </p:cNvPicPr>
          <p:nvPr/>
        </p:nvPicPr>
        <p:blipFill>
          <a:blip r:embed="rId3"/>
          <a:stretch>
            <a:fillRect/>
          </a:stretch>
        </p:blipFill>
        <p:spPr>
          <a:xfrm>
            <a:off x="1934990" y="632765"/>
            <a:ext cx="6608956" cy="2602688"/>
          </a:xfrm>
          <a:prstGeom prst="rect">
            <a:avLst/>
          </a:prstGeom>
        </p:spPr>
      </p:pic>
      <p:pic>
        <p:nvPicPr>
          <p:cNvPr id="20" name="Picture 19">
            <a:extLst>
              <a:ext uri="{FF2B5EF4-FFF2-40B4-BE49-F238E27FC236}">
                <a16:creationId xmlns:a16="http://schemas.microsoft.com/office/drawing/2014/main" id="{CDC7DBF5-DDE5-00B5-07D2-10C326530AB6}"/>
              </a:ext>
            </a:extLst>
          </p:cNvPr>
          <p:cNvPicPr>
            <a:picLocks noChangeAspect="1"/>
          </p:cNvPicPr>
          <p:nvPr/>
        </p:nvPicPr>
        <p:blipFill>
          <a:blip r:embed="rId4"/>
          <a:stretch>
            <a:fillRect/>
          </a:stretch>
        </p:blipFill>
        <p:spPr>
          <a:xfrm>
            <a:off x="0" y="2571750"/>
            <a:ext cx="7069425" cy="2571718"/>
          </a:xfrm>
          <a:prstGeom prst="rect">
            <a:avLst/>
          </a:prstGeom>
        </p:spPr>
      </p:pic>
      <p:sp>
        <p:nvSpPr>
          <p:cNvPr id="28" name="Arrow: Bent 27">
            <a:extLst>
              <a:ext uri="{FF2B5EF4-FFF2-40B4-BE49-F238E27FC236}">
                <a16:creationId xmlns:a16="http://schemas.microsoft.com/office/drawing/2014/main" id="{F4C3AC2A-399D-1E20-A105-EFF3BA61890E}"/>
              </a:ext>
            </a:extLst>
          </p:cNvPr>
          <p:cNvSpPr/>
          <p:nvPr/>
        </p:nvSpPr>
        <p:spPr>
          <a:xfrm rot="5400000" flipV="1">
            <a:off x="1196898" y="1862375"/>
            <a:ext cx="498087" cy="612731"/>
          </a:xfrm>
          <a:prstGeom prst="bentArrow">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89395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5F59417B-EBEE-527C-A8D2-088DEB28C7D4}"/>
            </a:ext>
          </a:extLst>
        </p:cNvPr>
        <p:cNvGrpSpPr/>
        <p:nvPr/>
      </p:nvGrpSpPr>
      <p:grpSpPr>
        <a:xfrm>
          <a:off x="0" y="0"/>
          <a:ext cx="0" cy="0"/>
          <a:chOff x="0" y="0"/>
          <a:chExt cx="0" cy="0"/>
        </a:xfrm>
      </p:grpSpPr>
      <p:sp>
        <p:nvSpPr>
          <p:cNvPr id="211" name="Google Shape;211;p13">
            <a:extLst>
              <a:ext uri="{FF2B5EF4-FFF2-40B4-BE49-F238E27FC236}">
                <a16:creationId xmlns:a16="http://schemas.microsoft.com/office/drawing/2014/main" id="{659E2C47-436C-93CE-AFF2-B6AC8764CC32}"/>
              </a:ext>
            </a:extLst>
          </p:cNvPr>
          <p:cNvSpPr txBox="1">
            <a:spLocks noGrp="1"/>
          </p:cNvSpPr>
          <p:nvPr>
            <p:ph type="title"/>
          </p:nvPr>
        </p:nvSpPr>
        <p:spPr>
          <a:xfrm>
            <a:off x="841358" y="252893"/>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Our Solution: Orario</a:t>
            </a:r>
          </a:p>
        </p:txBody>
      </p:sp>
      <p:sp>
        <p:nvSpPr>
          <p:cNvPr id="212" name="Google Shape;212;p13">
            <a:extLst>
              <a:ext uri="{FF2B5EF4-FFF2-40B4-BE49-F238E27FC236}">
                <a16:creationId xmlns:a16="http://schemas.microsoft.com/office/drawing/2014/main" id="{E795D807-0791-FA2A-83F2-279DF8A43647}"/>
              </a:ext>
            </a:extLst>
          </p:cNvPr>
          <p:cNvSpPr txBox="1">
            <a:spLocks noGrp="1"/>
          </p:cNvSpPr>
          <p:nvPr>
            <p:ph type="body" idx="2"/>
          </p:nvPr>
        </p:nvSpPr>
        <p:spPr>
          <a:xfrm>
            <a:off x="1070426" y="786061"/>
            <a:ext cx="1964312" cy="474594"/>
          </a:xfrm>
          <a:prstGeom prst="rect">
            <a:avLst/>
          </a:prstGeom>
        </p:spPr>
        <p:txBody>
          <a:bodyPr spcFirstLastPara="1" wrap="square" lIns="0" tIns="0" rIns="0" bIns="0" anchor="t" anchorCtr="0">
            <a:noAutofit/>
          </a:bodyPr>
          <a:lstStyle/>
          <a:p>
            <a:pPr marL="101600" marR="0" lvl="0" indent="0" defTabSz="914400" rtl="0" eaLnBrk="1" fontAlgn="auto" latinLnBrk="0" hangingPunct="1">
              <a:lnSpc>
                <a:spcPct val="150000"/>
              </a:lnSpc>
              <a:spcBef>
                <a:spcPts val="600"/>
              </a:spcBef>
              <a:spcAft>
                <a:spcPts val="0"/>
              </a:spcAft>
              <a:buClr>
                <a:srgbClr val="10E7D9"/>
              </a:buClr>
              <a:buSzPts val="2000"/>
              <a:buNone/>
              <a:tabLst/>
              <a:defRPr sz="1100">
                <a:solidFill>
                  <a:srgbClr val="9CA3AF"/>
                </a:solidFill>
              </a:defRPr>
            </a:pPr>
            <a:r>
              <a:rPr kumimoji="0" lang="en-US" sz="1400" b="0" i="0" u="none" strike="noStrike" kern="0" cap="none" spc="0" normalizeH="0" baseline="0" noProof="0">
                <a:ln>
                  <a:noFill/>
                </a:ln>
                <a:solidFill>
                  <a:srgbClr val="FFFFFF"/>
                </a:solidFill>
                <a:effectLst/>
                <a:uLnTx/>
                <a:uFillTx/>
                <a:sym typeface="Inria Sans"/>
              </a:rPr>
              <a:t>Scalable Architecture</a:t>
            </a:r>
          </a:p>
        </p:txBody>
      </p:sp>
      <p:sp>
        <p:nvSpPr>
          <p:cNvPr id="215" name="Google Shape;215;p13">
            <a:extLst>
              <a:ext uri="{FF2B5EF4-FFF2-40B4-BE49-F238E27FC236}">
                <a16:creationId xmlns:a16="http://schemas.microsoft.com/office/drawing/2014/main" id="{675CC01A-4EFF-7D17-C4EA-CFDAAA623F27}"/>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7</a:t>
            </a:fld>
            <a:endParaRPr/>
          </a:p>
        </p:txBody>
      </p:sp>
      <p:grpSp>
        <p:nvGrpSpPr>
          <p:cNvPr id="4" name="Google Shape;1368;p48">
            <a:extLst>
              <a:ext uri="{FF2B5EF4-FFF2-40B4-BE49-F238E27FC236}">
                <a16:creationId xmlns:a16="http://schemas.microsoft.com/office/drawing/2014/main" id="{025276CF-DE5E-0E2C-3E16-23190EDF4A6A}"/>
              </a:ext>
            </a:extLst>
          </p:cNvPr>
          <p:cNvGrpSpPr/>
          <p:nvPr/>
        </p:nvGrpSpPr>
        <p:grpSpPr>
          <a:xfrm>
            <a:off x="263576" y="111754"/>
            <a:ext cx="460705" cy="491455"/>
            <a:chOff x="6506504" y="937343"/>
            <a:chExt cx="744273" cy="793950"/>
          </a:xfrm>
        </p:grpSpPr>
        <p:sp>
          <p:nvSpPr>
            <p:cNvPr id="5" name="Google Shape;1369;p48">
              <a:extLst>
                <a:ext uri="{FF2B5EF4-FFF2-40B4-BE49-F238E27FC236}">
                  <a16:creationId xmlns:a16="http://schemas.microsoft.com/office/drawing/2014/main" id="{26105BBA-6CDC-0B87-71EC-008F87F944BE}"/>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1370;p48">
              <a:extLst>
                <a:ext uri="{FF2B5EF4-FFF2-40B4-BE49-F238E27FC236}">
                  <a16:creationId xmlns:a16="http://schemas.microsoft.com/office/drawing/2014/main" id="{59BC945A-612E-61E0-F109-4B40BBFF54DB}"/>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71;p48">
              <a:extLst>
                <a:ext uri="{FF2B5EF4-FFF2-40B4-BE49-F238E27FC236}">
                  <a16:creationId xmlns:a16="http://schemas.microsoft.com/office/drawing/2014/main" id="{02A98853-E4D7-8608-E5A2-F6B7D971C2DD}"/>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 name="Google Shape;1372;p48">
              <a:extLst>
                <a:ext uri="{FF2B5EF4-FFF2-40B4-BE49-F238E27FC236}">
                  <a16:creationId xmlns:a16="http://schemas.microsoft.com/office/drawing/2014/main" id="{5FDF1D91-08F5-5AEA-A9F9-B814BA348653}"/>
                </a:ext>
              </a:extLst>
            </p:cNvPr>
            <p:cNvGrpSpPr/>
            <p:nvPr/>
          </p:nvGrpSpPr>
          <p:grpSpPr>
            <a:xfrm>
              <a:off x="6506504" y="937343"/>
              <a:ext cx="744273" cy="793950"/>
              <a:chOff x="6565437" y="1588001"/>
              <a:chExt cx="744273" cy="793950"/>
            </a:xfrm>
          </p:grpSpPr>
          <p:sp>
            <p:nvSpPr>
              <p:cNvPr id="9" name="Google Shape;1373;p48">
                <a:extLst>
                  <a:ext uri="{FF2B5EF4-FFF2-40B4-BE49-F238E27FC236}">
                    <a16:creationId xmlns:a16="http://schemas.microsoft.com/office/drawing/2014/main" id="{54276434-8957-FDA9-83BE-0252F0C26F1A}"/>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74;p48">
                <a:extLst>
                  <a:ext uri="{FF2B5EF4-FFF2-40B4-BE49-F238E27FC236}">
                    <a16:creationId xmlns:a16="http://schemas.microsoft.com/office/drawing/2014/main" id="{15BC8F7F-F507-55D2-8C8C-1B7FB491AF73}"/>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75;p48">
                <a:extLst>
                  <a:ext uri="{FF2B5EF4-FFF2-40B4-BE49-F238E27FC236}">
                    <a16:creationId xmlns:a16="http://schemas.microsoft.com/office/drawing/2014/main" id="{C136A083-1BA7-B877-3E23-113A1C88F23D}"/>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76;p48">
                <a:extLst>
                  <a:ext uri="{FF2B5EF4-FFF2-40B4-BE49-F238E27FC236}">
                    <a16:creationId xmlns:a16="http://schemas.microsoft.com/office/drawing/2014/main" id="{1F069B2D-9284-61B3-3CA6-CC10E5A8A776}"/>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77;p48">
                <a:extLst>
                  <a:ext uri="{FF2B5EF4-FFF2-40B4-BE49-F238E27FC236}">
                    <a16:creationId xmlns:a16="http://schemas.microsoft.com/office/drawing/2014/main" id="{5DD3ABB0-8879-9F0D-3251-B38F2ACD5958}"/>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78;p48">
                <a:extLst>
                  <a:ext uri="{FF2B5EF4-FFF2-40B4-BE49-F238E27FC236}">
                    <a16:creationId xmlns:a16="http://schemas.microsoft.com/office/drawing/2014/main" id="{CFF82477-72B9-2475-1F9A-BF9152AEF6C8}"/>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79;p48">
                <a:extLst>
                  <a:ext uri="{FF2B5EF4-FFF2-40B4-BE49-F238E27FC236}">
                    <a16:creationId xmlns:a16="http://schemas.microsoft.com/office/drawing/2014/main" id="{56BFF677-ED5B-D09D-34EA-8362ECA2CA50}"/>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80;p48">
                <a:extLst>
                  <a:ext uri="{FF2B5EF4-FFF2-40B4-BE49-F238E27FC236}">
                    <a16:creationId xmlns:a16="http://schemas.microsoft.com/office/drawing/2014/main" id="{BD025C73-5826-753C-10BF-10C57A88E391}"/>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81;p48">
                <a:extLst>
                  <a:ext uri="{FF2B5EF4-FFF2-40B4-BE49-F238E27FC236}">
                    <a16:creationId xmlns:a16="http://schemas.microsoft.com/office/drawing/2014/main" id="{D77702D7-F2DB-CC1B-18CF-434F396CED11}"/>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82;p48">
                <a:extLst>
                  <a:ext uri="{FF2B5EF4-FFF2-40B4-BE49-F238E27FC236}">
                    <a16:creationId xmlns:a16="http://schemas.microsoft.com/office/drawing/2014/main" id="{70BF6696-69B0-799C-4B10-395E370B6ADE}"/>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66BBB1D5-6BDF-DD5D-0C2D-BFE1B6179C0B}"/>
              </a:ext>
            </a:extLst>
          </p:cNvPr>
          <p:cNvPicPr>
            <a:picLocks noChangeAspect="1"/>
          </p:cNvPicPr>
          <p:nvPr/>
        </p:nvPicPr>
        <p:blipFill>
          <a:blip r:embed="rId3"/>
          <a:stretch>
            <a:fillRect/>
          </a:stretch>
        </p:blipFill>
        <p:spPr>
          <a:xfrm>
            <a:off x="796302" y="1260655"/>
            <a:ext cx="7551396" cy="3730445"/>
          </a:xfrm>
          <a:prstGeom prst="rect">
            <a:avLst/>
          </a:prstGeom>
        </p:spPr>
      </p:pic>
    </p:spTree>
    <p:extLst>
      <p:ext uri="{BB962C8B-B14F-4D97-AF65-F5344CB8AC3E}">
        <p14:creationId xmlns:p14="http://schemas.microsoft.com/office/powerpoint/2010/main" val="81249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DC3EBDF9-3347-32E4-BA07-8E2F87521B32}"/>
            </a:ext>
          </a:extLst>
        </p:cNvPr>
        <p:cNvGrpSpPr/>
        <p:nvPr/>
      </p:nvGrpSpPr>
      <p:grpSpPr>
        <a:xfrm>
          <a:off x="0" y="0"/>
          <a:ext cx="0" cy="0"/>
          <a:chOff x="0" y="0"/>
          <a:chExt cx="0" cy="0"/>
        </a:xfrm>
      </p:grpSpPr>
      <p:sp>
        <p:nvSpPr>
          <p:cNvPr id="215" name="Google Shape;215;p13">
            <a:extLst>
              <a:ext uri="{FF2B5EF4-FFF2-40B4-BE49-F238E27FC236}">
                <a16:creationId xmlns:a16="http://schemas.microsoft.com/office/drawing/2014/main" id="{44E37456-483C-C358-8669-EA06C221EB88}"/>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8</a:t>
            </a:fld>
            <a:endParaRPr/>
          </a:p>
        </p:txBody>
      </p:sp>
      <p:sp>
        <p:nvSpPr>
          <p:cNvPr id="3" name="Title 2">
            <a:extLst>
              <a:ext uri="{FF2B5EF4-FFF2-40B4-BE49-F238E27FC236}">
                <a16:creationId xmlns:a16="http://schemas.microsoft.com/office/drawing/2014/main" id="{B8585A2C-7B6E-3376-9A61-DDA7D5FE1C8A}"/>
              </a:ext>
            </a:extLst>
          </p:cNvPr>
          <p:cNvSpPr>
            <a:spLocks noGrp="1"/>
          </p:cNvSpPr>
          <p:nvPr>
            <p:ph type="title"/>
          </p:nvPr>
        </p:nvSpPr>
        <p:spPr>
          <a:xfrm>
            <a:off x="1195746" y="864110"/>
            <a:ext cx="2801218" cy="351300"/>
          </a:xfrm>
        </p:spPr>
        <p:txBody>
          <a:bodyPr/>
          <a:lstStyle/>
          <a:p>
            <a:r>
              <a:rPr lang="en-US"/>
              <a:t>Technical Stack</a:t>
            </a:r>
          </a:p>
        </p:txBody>
      </p:sp>
      <p:sp>
        <p:nvSpPr>
          <p:cNvPr id="22" name="Rectangle: Rounded Corners 21">
            <a:extLst>
              <a:ext uri="{FF2B5EF4-FFF2-40B4-BE49-F238E27FC236}">
                <a16:creationId xmlns:a16="http://schemas.microsoft.com/office/drawing/2014/main" id="{F9974387-D622-814C-552D-EED5B9927793}"/>
              </a:ext>
            </a:extLst>
          </p:cNvPr>
          <p:cNvSpPr/>
          <p:nvPr/>
        </p:nvSpPr>
        <p:spPr>
          <a:xfrm>
            <a:off x="1250909" y="1708420"/>
            <a:ext cx="2161309" cy="106157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C40F3BB4-D7B4-C6E9-1036-DDEC355FF06E}"/>
              </a:ext>
            </a:extLst>
          </p:cNvPr>
          <p:cNvSpPr/>
          <p:nvPr/>
        </p:nvSpPr>
        <p:spPr>
          <a:xfrm>
            <a:off x="1266095" y="3274456"/>
            <a:ext cx="2161309" cy="106157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838F53C-8C56-B661-3BCB-A2BF13DB6D3F}"/>
              </a:ext>
            </a:extLst>
          </p:cNvPr>
          <p:cNvSpPr/>
          <p:nvPr/>
        </p:nvSpPr>
        <p:spPr>
          <a:xfrm>
            <a:off x="4444500" y="1713615"/>
            <a:ext cx="2354386" cy="1056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0C760289-135D-6C37-B186-52677BD6284A}"/>
              </a:ext>
            </a:extLst>
          </p:cNvPr>
          <p:cNvSpPr/>
          <p:nvPr/>
        </p:nvSpPr>
        <p:spPr>
          <a:xfrm>
            <a:off x="4444500" y="3274456"/>
            <a:ext cx="2354386" cy="1056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1" name="Google Shape;221;p14"/>
          <p:cNvSpPr txBox="1">
            <a:spLocks/>
          </p:cNvSpPr>
          <p:nvPr/>
        </p:nvSpPr>
        <p:spPr>
          <a:xfrm>
            <a:off x="1508760" y="1812267"/>
            <a:ext cx="1675981" cy="73824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lgn="ctr">
              <a:buFont typeface="Inria Sans"/>
              <a:buNone/>
            </a:pPr>
            <a:r>
              <a:rPr lang="en-US" sz="1600" b="1">
                <a:solidFill>
                  <a:schemeClr val="accent4"/>
                </a:solidFill>
              </a:rPr>
              <a:t>Frontend</a:t>
            </a:r>
          </a:p>
          <a:p>
            <a:pPr marL="0" indent="0" algn="ctr">
              <a:buFont typeface="Inria Sans"/>
              <a:buNone/>
            </a:pPr>
            <a:r>
              <a:rPr lang="en-US" sz="1200" b="1">
                <a:solidFill>
                  <a:schemeClr val="tx1"/>
                </a:solidFill>
              </a:rPr>
              <a:t>Next.js 14 &amp; React 18</a:t>
            </a:r>
          </a:p>
          <a:p>
            <a:pPr marL="0" indent="0" algn="ctr">
              <a:buFont typeface="Inria Sans"/>
              <a:buNone/>
            </a:pPr>
            <a:r>
              <a:rPr lang="en-US" sz="1200" b="1">
                <a:solidFill>
                  <a:schemeClr val="tx1"/>
                </a:solidFill>
              </a:rPr>
              <a:t>CSS Modules</a:t>
            </a:r>
          </a:p>
          <a:p>
            <a:pPr marL="0" indent="0" algn="ctr">
              <a:buFont typeface="Inria Sans"/>
              <a:buNone/>
            </a:pPr>
            <a:r>
              <a:rPr lang="en-US" sz="1200" b="1">
                <a:solidFill>
                  <a:schemeClr val="tx1"/>
                </a:solidFill>
              </a:rPr>
              <a:t>Key Library: </a:t>
            </a:r>
            <a:r>
              <a:rPr lang="en-US" sz="1200" b="1" err="1">
                <a:solidFill>
                  <a:schemeClr val="tx1"/>
                </a:solidFill>
              </a:rPr>
              <a:t>pdfmake</a:t>
            </a:r>
            <a:r>
              <a:rPr lang="en-US" sz="1200" b="1">
                <a:solidFill>
                  <a:schemeClr val="tx1"/>
                </a:solidFill>
              </a:rPr>
              <a:t>, xlsx</a:t>
            </a:r>
          </a:p>
        </p:txBody>
      </p:sp>
      <p:sp>
        <p:nvSpPr>
          <p:cNvPr id="222" name="Google Shape;222;p14"/>
          <p:cNvSpPr txBox="1">
            <a:spLocks/>
          </p:cNvSpPr>
          <p:nvPr/>
        </p:nvSpPr>
        <p:spPr>
          <a:xfrm>
            <a:off x="8640175" y="4585800"/>
            <a:ext cx="351300" cy="40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1pPr>
            <a:lvl2pPr marR="0" lvl="1"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2pPr>
            <a:lvl3pPr marR="0" lvl="2"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3pPr>
            <a:lvl4pPr marR="0" lvl="3"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4pPr>
            <a:lvl5pPr marR="0" lvl="4"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5pPr>
            <a:lvl6pPr marR="0" lvl="5"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6pPr>
            <a:lvl7pPr marR="0" lvl="6"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7pPr>
            <a:lvl8pPr marR="0" lvl="7"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8pPr>
            <a:lvl9pPr marR="0" lvl="8"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9pPr>
          </a:lstStyle>
          <a:p>
            <a:fld id="{00000000-1234-1234-1234-123412341234}" type="slidenum">
              <a:rPr lang="en" smtClean="0"/>
              <a:pPr/>
              <a:t>8</a:t>
            </a:fld>
            <a:endParaRPr lang="en"/>
          </a:p>
        </p:txBody>
      </p:sp>
      <p:sp>
        <p:nvSpPr>
          <p:cNvPr id="27" name="Google Shape;221;p14">
            <a:extLst>
              <a:ext uri="{FF2B5EF4-FFF2-40B4-BE49-F238E27FC236}">
                <a16:creationId xmlns:a16="http://schemas.microsoft.com/office/drawing/2014/main" id="{9426082B-3E9B-2211-653C-44692C4748C1}"/>
              </a:ext>
            </a:extLst>
          </p:cNvPr>
          <p:cNvSpPr txBox="1">
            <a:spLocks/>
          </p:cNvSpPr>
          <p:nvPr/>
        </p:nvSpPr>
        <p:spPr>
          <a:xfrm>
            <a:off x="4572000" y="1890611"/>
            <a:ext cx="2135049" cy="89988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lgn="ctr">
              <a:buFont typeface="Inria Sans"/>
              <a:buNone/>
            </a:pPr>
            <a:r>
              <a:rPr lang="en-US" sz="1600" b="1">
                <a:solidFill>
                  <a:schemeClr val="accent4"/>
                </a:solidFill>
              </a:rPr>
              <a:t>Database</a:t>
            </a:r>
          </a:p>
          <a:p>
            <a:pPr marL="0" indent="0" algn="ctr">
              <a:buFont typeface="Inria Sans"/>
              <a:buNone/>
            </a:pPr>
            <a:r>
              <a:rPr lang="it-IT" sz="1200" b="1">
                <a:solidFill>
                  <a:schemeClr val="tx1"/>
                </a:solidFill>
              </a:rPr>
              <a:t>PostgreSQL (via Neon serverless)</a:t>
            </a:r>
          </a:p>
          <a:p>
            <a:pPr marL="0" indent="0" algn="ctr">
              <a:buFont typeface="Inria Sans"/>
              <a:buNone/>
            </a:pPr>
            <a:r>
              <a:rPr lang="it-IT" sz="1200" b="1">
                <a:solidFill>
                  <a:schemeClr val="tx1"/>
                </a:solidFill>
              </a:rPr>
              <a:t>Prisma ORM </a:t>
            </a:r>
            <a:endParaRPr lang="en-US" sz="1200" b="1">
              <a:solidFill>
                <a:schemeClr val="tx1"/>
              </a:solidFill>
            </a:endParaRPr>
          </a:p>
        </p:txBody>
      </p:sp>
      <p:sp>
        <p:nvSpPr>
          <p:cNvPr id="28" name="Google Shape;221;p14">
            <a:extLst>
              <a:ext uri="{FF2B5EF4-FFF2-40B4-BE49-F238E27FC236}">
                <a16:creationId xmlns:a16="http://schemas.microsoft.com/office/drawing/2014/main" id="{142D9E37-0293-EAB3-666A-517FB0A73ED2}"/>
              </a:ext>
            </a:extLst>
          </p:cNvPr>
          <p:cNvSpPr txBox="1">
            <a:spLocks/>
          </p:cNvSpPr>
          <p:nvPr/>
        </p:nvSpPr>
        <p:spPr>
          <a:xfrm>
            <a:off x="4554168" y="3451447"/>
            <a:ext cx="2135049" cy="70239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lgn="ctr">
              <a:buFont typeface="Inria Sans"/>
              <a:buNone/>
            </a:pPr>
            <a:r>
              <a:rPr lang="en-US" sz="1600" b="1">
                <a:solidFill>
                  <a:schemeClr val="accent4"/>
                </a:solidFill>
              </a:rPr>
              <a:t>Security &amp; Infrastructure</a:t>
            </a:r>
          </a:p>
          <a:p>
            <a:pPr marL="0" indent="0" algn="ctr">
              <a:buFont typeface="Inria Sans"/>
              <a:buNone/>
            </a:pPr>
            <a:r>
              <a:rPr lang="en-US" sz="1200" b="1">
                <a:solidFill>
                  <a:schemeClr val="tx1"/>
                </a:solidFill>
              </a:rPr>
              <a:t>Clerk (Authentication)</a:t>
            </a:r>
          </a:p>
          <a:p>
            <a:pPr marL="0" indent="0" algn="ctr">
              <a:buFont typeface="Inria Sans"/>
              <a:buNone/>
            </a:pPr>
            <a:r>
              <a:rPr lang="en-US" sz="1200" b="1" err="1">
                <a:solidFill>
                  <a:schemeClr val="tx1"/>
                </a:solidFill>
              </a:rPr>
              <a:t>Vercel</a:t>
            </a:r>
            <a:r>
              <a:rPr lang="en-US" sz="1200" b="1">
                <a:solidFill>
                  <a:schemeClr val="tx1"/>
                </a:solidFill>
              </a:rPr>
              <a:t> (Edge Network)</a:t>
            </a:r>
          </a:p>
        </p:txBody>
      </p:sp>
      <p:sp>
        <p:nvSpPr>
          <p:cNvPr id="29" name="Google Shape;221;p14">
            <a:extLst>
              <a:ext uri="{FF2B5EF4-FFF2-40B4-BE49-F238E27FC236}">
                <a16:creationId xmlns:a16="http://schemas.microsoft.com/office/drawing/2014/main" id="{B9FF877C-3760-F9BE-8E88-DADEE1C31A3E}"/>
              </a:ext>
            </a:extLst>
          </p:cNvPr>
          <p:cNvSpPr txBox="1">
            <a:spLocks/>
          </p:cNvSpPr>
          <p:nvPr/>
        </p:nvSpPr>
        <p:spPr>
          <a:xfrm>
            <a:off x="1564854" y="3395125"/>
            <a:ext cx="1563790" cy="47820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lgn="ctr">
              <a:buFont typeface="Inria Sans"/>
              <a:buNone/>
            </a:pPr>
            <a:r>
              <a:rPr lang="en-US" sz="1600" b="1">
                <a:solidFill>
                  <a:schemeClr val="accent4"/>
                </a:solidFill>
              </a:rPr>
              <a:t>Language</a:t>
            </a:r>
          </a:p>
          <a:p>
            <a:pPr marL="0" indent="0">
              <a:buFont typeface="Inria Sans"/>
              <a:buNone/>
            </a:pPr>
            <a:r>
              <a:rPr lang="en-US" sz="1200" b="1">
                <a:solidFill>
                  <a:schemeClr val="tx1"/>
                </a:solidFill>
              </a:rPr>
              <a:t>TypeScript (strict typing) </a:t>
            </a:r>
          </a:p>
        </p:txBody>
      </p:sp>
    </p:spTree>
    <p:extLst>
      <p:ext uri="{BB962C8B-B14F-4D97-AF65-F5344CB8AC3E}">
        <p14:creationId xmlns:p14="http://schemas.microsoft.com/office/powerpoint/2010/main" val="339039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a:extLst>
            <a:ext uri="{FF2B5EF4-FFF2-40B4-BE49-F238E27FC236}">
              <a16:creationId xmlns:a16="http://schemas.microsoft.com/office/drawing/2014/main" id="{9A2F7927-3E87-0F52-62CE-42D28CE4FE63}"/>
            </a:ext>
          </a:extLst>
        </p:cNvPr>
        <p:cNvGrpSpPr/>
        <p:nvPr/>
      </p:nvGrpSpPr>
      <p:grpSpPr>
        <a:xfrm>
          <a:off x="0" y="0"/>
          <a:ext cx="0" cy="0"/>
          <a:chOff x="0" y="0"/>
          <a:chExt cx="0" cy="0"/>
        </a:xfrm>
      </p:grpSpPr>
      <p:sp>
        <p:nvSpPr>
          <p:cNvPr id="212" name="Google Shape;212;p13">
            <a:extLst>
              <a:ext uri="{FF2B5EF4-FFF2-40B4-BE49-F238E27FC236}">
                <a16:creationId xmlns:a16="http://schemas.microsoft.com/office/drawing/2014/main" id="{02E8A641-28B7-8F68-9E6F-FE8B1A871605}"/>
              </a:ext>
            </a:extLst>
          </p:cNvPr>
          <p:cNvSpPr txBox="1">
            <a:spLocks noGrp="1"/>
          </p:cNvSpPr>
          <p:nvPr>
            <p:ph type="body" idx="2"/>
          </p:nvPr>
        </p:nvSpPr>
        <p:spPr>
          <a:xfrm>
            <a:off x="458599" y="1395056"/>
            <a:ext cx="3044186" cy="1234773"/>
          </a:xfrm>
          <a:prstGeom prst="rect">
            <a:avLst/>
          </a:prstGeom>
        </p:spPr>
        <p:txBody>
          <a:bodyPr spcFirstLastPara="1" wrap="square" lIns="0" tIns="0" rIns="0" bIns="0" anchor="t" anchorCtr="0">
            <a:noAutofit/>
          </a:bodyPr>
          <a:lstStyle/>
          <a:p>
            <a:pPr>
              <a:spcBef>
                <a:spcPts val="600"/>
              </a:spcBef>
              <a:buClr>
                <a:srgbClr val="10E7D9"/>
              </a:buClr>
              <a:defRPr sz="1100">
                <a:solidFill>
                  <a:srgbClr val="9CA3AF"/>
                </a:solidFill>
              </a:defRPr>
            </a:pPr>
            <a:r>
              <a:rPr lang="en-US" sz="1400" b="1">
                <a:solidFill>
                  <a:srgbClr val="FFFFFF"/>
                </a:solidFill>
              </a:rPr>
              <a:t>Cloud-Native &amp; Serverless</a:t>
            </a:r>
          </a:p>
          <a:p>
            <a:pPr>
              <a:spcBef>
                <a:spcPts val="600"/>
              </a:spcBef>
              <a:buClr>
                <a:srgbClr val="10E7D9"/>
              </a:buClr>
              <a:defRPr sz="1100">
                <a:solidFill>
                  <a:srgbClr val="9CA3AF"/>
                </a:solidFill>
              </a:defRPr>
            </a:pPr>
            <a:r>
              <a:rPr lang="en-US" sz="1400" b="1">
                <a:solidFill>
                  <a:srgbClr val="FFFFFF"/>
                </a:solidFill>
              </a:rPr>
              <a:t>Strict Multi-Tenancy</a:t>
            </a:r>
          </a:p>
          <a:p>
            <a:pPr>
              <a:spcBef>
                <a:spcPts val="600"/>
              </a:spcBef>
              <a:buClr>
                <a:srgbClr val="10E7D9"/>
              </a:buClr>
              <a:defRPr sz="1100">
                <a:solidFill>
                  <a:srgbClr val="9CA3AF"/>
                </a:solidFill>
              </a:defRPr>
            </a:pPr>
            <a:r>
              <a:rPr lang="en-US" sz="1400" b="1">
                <a:solidFill>
                  <a:srgbClr val="FFFFFF"/>
                </a:solidFill>
              </a:rPr>
              <a:t>Hybrid State Management</a:t>
            </a:r>
          </a:p>
          <a:p>
            <a:pPr marL="101600" indent="0">
              <a:spcBef>
                <a:spcPts val="600"/>
              </a:spcBef>
              <a:buClr>
                <a:srgbClr val="10E7D9"/>
              </a:buClr>
              <a:buNone/>
              <a:defRPr sz="1100">
                <a:solidFill>
                  <a:srgbClr val="9CA3AF"/>
                </a:solidFill>
              </a:defRPr>
            </a:pPr>
            <a:endParaRPr lang="en-US" sz="1400">
              <a:solidFill>
                <a:srgbClr val="FFFFFF"/>
              </a:solidFill>
            </a:endParaRPr>
          </a:p>
        </p:txBody>
      </p:sp>
      <p:sp>
        <p:nvSpPr>
          <p:cNvPr id="215" name="Google Shape;215;p13">
            <a:extLst>
              <a:ext uri="{FF2B5EF4-FFF2-40B4-BE49-F238E27FC236}">
                <a16:creationId xmlns:a16="http://schemas.microsoft.com/office/drawing/2014/main" id="{B0B515A0-1139-4D89-75F5-287BB988A11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9</a:t>
            </a:fld>
            <a:endParaRPr/>
          </a:p>
        </p:txBody>
      </p:sp>
      <p:sp>
        <p:nvSpPr>
          <p:cNvPr id="3" name="Title 2">
            <a:extLst>
              <a:ext uri="{FF2B5EF4-FFF2-40B4-BE49-F238E27FC236}">
                <a16:creationId xmlns:a16="http://schemas.microsoft.com/office/drawing/2014/main" id="{5649E530-EE75-BEAA-E8C9-A9CBCA8AC8A5}"/>
              </a:ext>
            </a:extLst>
          </p:cNvPr>
          <p:cNvSpPr>
            <a:spLocks noGrp="1"/>
          </p:cNvSpPr>
          <p:nvPr>
            <p:ph type="title"/>
          </p:nvPr>
        </p:nvSpPr>
        <p:spPr>
          <a:xfrm>
            <a:off x="361954" y="447798"/>
            <a:ext cx="3885301" cy="351300"/>
          </a:xfrm>
        </p:spPr>
        <p:txBody>
          <a:bodyPr/>
          <a:lstStyle/>
          <a:p>
            <a:r>
              <a:rPr lang="en-US">
                <a:solidFill>
                  <a:schemeClr val="tx1"/>
                </a:solidFill>
              </a:rPr>
              <a:t>System Architecture</a:t>
            </a:r>
          </a:p>
        </p:txBody>
      </p:sp>
      <p:sp>
        <p:nvSpPr>
          <p:cNvPr id="222" name="Google Shape;222;p14">
            <a:extLst>
              <a:ext uri="{FF2B5EF4-FFF2-40B4-BE49-F238E27FC236}">
                <a16:creationId xmlns:a16="http://schemas.microsoft.com/office/drawing/2014/main" id="{7C3A3D8A-40E4-7499-A54D-14241383111A}"/>
              </a:ext>
            </a:extLst>
          </p:cNvPr>
          <p:cNvSpPr txBox="1">
            <a:spLocks/>
          </p:cNvSpPr>
          <p:nvPr/>
        </p:nvSpPr>
        <p:spPr>
          <a:xfrm>
            <a:off x="8640175" y="4585800"/>
            <a:ext cx="351300" cy="40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1pPr>
            <a:lvl2pPr marR="0" lvl="1"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2pPr>
            <a:lvl3pPr marR="0" lvl="2"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3pPr>
            <a:lvl4pPr marR="0" lvl="3"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4pPr>
            <a:lvl5pPr marR="0" lvl="4"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5pPr>
            <a:lvl6pPr marR="0" lvl="5"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6pPr>
            <a:lvl7pPr marR="0" lvl="6"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7pPr>
            <a:lvl8pPr marR="0" lvl="7"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8pPr>
            <a:lvl9pPr marR="0" lvl="8" algn="ctr" rtl="0">
              <a:lnSpc>
                <a:spcPct val="100000"/>
              </a:lnSpc>
              <a:spcBef>
                <a:spcPts val="0"/>
              </a:spcBef>
              <a:spcAft>
                <a:spcPts val="0"/>
              </a:spcAft>
              <a:buClr>
                <a:srgbClr val="000000"/>
              </a:buClr>
              <a:buFont typeface="Arial"/>
              <a:buNone/>
              <a:defRPr sz="1200" b="0" i="0" u="none" strike="noStrike" cap="none">
                <a:solidFill>
                  <a:schemeClr val="accent2"/>
                </a:solidFill>
                <a:latin typeface="Titillium Web"/>
                <a:ea typeface="Titillium Web"/>
                <a:cs typeface="Titillium Web"/>
                <a:sym typeface="Titillium Web"/>
              </a:defRPr>
            </a:lvl9pPr>
          </a:lstStyle>
          <a:p>
            <a:fld id="{00000000-1234-1234-1234-123412341234}" type="slidenum">
              <a:rPr lang="en" smtClean="0"/>
              <a:pPr/>
              <a:t>9</a:t>
            </a:fld>
            <a:endParaRPr lang="en"/>
          </a:p>
        </p:txBody>
      </p:sp>
      <p:pic>
        <p:nvPicPr>
          <p:cNvPr id="4" name="Picture 3" descr="A diagram of a diagram&#10;&#10;AI-generated content may be incorrect.">
            <a:extLst>
              <a:ext uri="{FF2B5EF4-FFF2-40B4-BE49-F238E27FC236}">
                <a16:creationId xmlns:a16="http://schemas.microsoft.com/office/drawing/2014/main" id="{72457610-C33F-A1F2-13D8-E75101B8482E}"/>
              </a:ext>
            </a:extLst>
          </p:cNvPr>
          <p:cNvPicPr>
            <a:picLocks noChangeAspect="1"/>
          </p:cNvPicPr>
          <p:nvPr/>
        </p:nvPicPr>
        <p:blipFill>
          <a:blip r:embed="rId3"/>
          <a:stretch>
            <a:fillRect/>
          </a:stretch>
        </p:blipFill>
        <p:spPr>
          <a:xfrm>
            <a:off x="3915415" y="447798"/>
            <a:ext cx="4684447" cy="4247904"/>
          </a:xfrm>
          <a:prstGeom prst="rect">
            <a:avLst/>
          </a:prstGeom>
        </p:spPr>
      </p:pic>
    </p:spTree>
    <p:extLst>
      <p:ext uri="{BB962C8B-B14F-4D97-AF65-F5344CB8AC3E}">
        <p14:creationId xmlns:p14="http://schemas.microsoft.com/office/powerpoint/2010/main" val="1400811135"/>
      </p:ext>
    </p:extLst>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4134</Words>
  <Application>Microsoft Office PowerPoint</Application>
  <PresentationFormat>On-screen Show (16:9)</PresentationFormat>
  <Paragraphs>387</Paragraphs>
  <Slides>40</Slides>
  <Notes>40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Inria Sans</vt:lpstr>
      <vt:lpstr>Saira Semi Condensed</vt:lpstr>
      <vt:lpstr>Arial</vt:lpstr>
      <vt:lpstr>Calibri</vt:lpstr>
      <vt:lpstr>Titillium Web</vt:lpstr>
      <vt:lpstr>Wingdings</vt:lpstr>
      <vt:lpstr>Gurney template</vt:lpstr>
      <vt:lpstr>Orario</vt:lpstr>
      <vt:lpstr>The Problem: Scheduling Dilemma</vt:lpstr>
      <vt:lpstr>The Problem: Scheduling Dilemma</vt:lpstr>
      <vt:lpstr>Our Solution: Orario</vt:lpstr>
      <vt:lpstr>Our Solution: Orario</vt:lpstr>
      <vt:lpstr>Our Solution: Orario</vt:lpstr>
      <vt:lpstr>Our Solution: Orario</vt:lpstr>
      <vt:lpstr>Technical Stack</vt:lpstr>
      <vt:lpstr>System Architecture</vt:lpstr>
      <vt:lpstr>PowerPoint Presentation</vt:lpstr>
      <vt:lpstr>PowerPoint Presentation</vt:lpstr>
      <vt:lpstr>PowerPoint Presentation</vt:lpstr>
      <vt:lpstr>Intelligent Data Ingestion &amp; Sanitization</vt:lpstr>
      <vt:lpstr>Intelligent Data Ingestion &amp; Sanitization</vt:lpstr>
      <vt:lpstr>PowerPoint Presentation</vt:lpstr>
      <vt:lpstr>PowerPoint Presentation</vt:lpstr>
      <vt:lpstr>Automated Scheduling Engine</vt:lpstr>
      <vt:lpstr>Automated Scheduling Engine</vt:lpstr>
      <vt:lpstr>PowerPoint Presentation</vt:lpstr>
      <vt:lpstr>Interactive Workspace &amp; Real-Time Logic</vt:lpstr>
      <vt:lpstr>Safeguards &amp; Output</vt:lpstr>
      <vt:lpstr>Safeguards &amp; Output</vt:lpstr>
      <vt:lpstr>Safeguards &amp; Output</vt:lpstr>
      <vt:lpstr>Security &amp; Access Control</vt:lpstr>
      <vt:lpstr>Project Achievements</vt:lpstr>
      <vt:lpstr>ROADMAP</vt:lpstr>
      <vt:lpstr>System Demonstration</vt:lpstr>
      <vt:lpstr>THANK YOU</vt:lpstr>
      <vt:lpstr>APPENDIX</vt:lpstr>
      <vt:lpstr>The Problem: Scheduling Dilemma</vt:lpstr>
      <vt:lpstr>Our Solution: Orario</vt:lpstr>
      <vt:lpstr>Technical Stack</vt:lpstr>
      <vt:lpstr>System Architecture</vt:lpstr>
      <vt:lpstr>Intelligent Data Ingestion &amp; Sanitization</vt:lpstr>
      <vt:lpstr>Automated Scheduling Engine</vt:lpstr>
      <vt:lpstr>Interactive Workspace &amp; Real-Time Logic</vt:lpstr>
      <vt:lpstr>Safeguards &amp; Output</vt:lpstr>
      <vt:lpstr>Security &amp; Access Control</vt:lpstr>
      <vt:lpstr>Project Achivements</vt:lpstr>
      <vt:lpstr>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Wong Ho Yan</cp:lastModifiedBy>
  <cp:revision>1</cp:revision>
  <dcterms:modified xsi:type="dcterms:W3CDTF">2025-12-02T04:22:51Z</dcterms:modified>
</cp:coreProperties>
</file>